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59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63" r:id="rId16"/>
    <p:sldId id="25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FFFF"/>
    <a:srgbClr val="4FD1FF"/>
    <a:srgbClr val="C909AE"/>
    <a:srgbClr val="F4A8E9"/>
    <a:srgbClr val="D9CA57"/>
    <a:srgbClr val="FFFFFF"/>
    <a:srgbClr val="C68ABD"/>
    <a:srgbClr val="CC9CBC"/>
    <a:srgbClr val="D5A7C7"/>
    <a:srgbClr val="E89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93E35-F174-4EB0-8325-168F68F49FCF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45FB9-5ABD-488F-A91D-6F9216809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9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0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2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54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73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56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08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2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69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6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39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42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14C0E-5CF6-4F80-97AE-6131173FB327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F1A19-7492-42FC-ADD6-5FD08CDCB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35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jpe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jpeg"/><Relationship Id="rId12" Type="http://schemas.openxmlformats.org/officeDocument/2006/relationships/image" Target="../media/image100.jpeg"/><Relationship Id="rId17" Type="http://schemas.openxmlformats.org/officeDocument/2006/relationships/image" Target="../media/image105.jpe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11" Type="http://schemas.openxmlformats.org/officeDocument/2006/relationships/image" Target="../media/image99.jpeg"/><Relationship Id="rId5" Type="http://schemas.openxmlformats.org/officeDocument/2006/relationships/image" Target="../media/image93.jpe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jpeg"/><Relationship Id="rId4" Type="http://schemas.openxmlformats.org/officeDocument/2006/relationships/image" Target="../media/image92.jpeg"/><Relationship Id="rId9" Type="http://schemas.openxmlformats.org/officeDocument/2006/relationships/image" Target="../media/image97.png"/><Relationship Id="rId14" Type="http://schemas.openxmlformats.org/officeDocument/2006/relationships/image" Target="../media/image10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jpeg"/><Relationship Id="rId18" Type="http://schemas.openxmlformats.org/officeDocument/2006/relationships/image" Target="../media/image124.jpeg"/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12" Type="http://schemas.openxmlformats.org/officeDocument/2006/relationships/image" Target="../media/image118.jpeg"/><Relationship Id="rId17" Type="http://schemas.openxmlformats.org/officeDocument/2006/relationships/image" Target="../media/image123.jpeg"/><Relationship Id="rId2" Type="http://schemas.openxmlformats.org/officeDocument/2006/relationships/image" Target="../media/image108.png"/><Relationship Id="rId16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11" Type="http://schemas.openxmlformats.org/officeDocument/2006/relationships/image" Target="../media/image117.jpeg"/><Relationship Id="rId5" Type="http://schemas.openxmlformats.org/officeDocument/2006/relationships/image" Target="../media/image111.jpeg"/><Relationship Id="rId15" Type="http://schemas.openxmlformats.org/officeDocument/2006/relationships/image" Target="../media/image121.jpeg"/><Relationship Id="rId10" Type="http://schemas.openxmlformats.org/officeDocument/2006/relationships/image" Target="../media/image116.jpeg"/><Relationship Id="rId19" Type="http://schemas.openxmlformats.org/officeDocument/2006/relationships/image" Target="../media/image125.jpeg"/><Relationship Id="rId4" Type="http://schemas.openxmlformats.org/officeDocument/2006/relationships/image" Target="../media/image110.jpeg"/><Relationship Id="rId9" Type="http://schemas.openxmlformats.org/officeDocument/2006/relationships/image" Target="../media/image115.jpeg"/><Relationship Id="rId14" Type="http://schemas.openxmlformats.org/officeDocument/2006/relationships/image" Target="../media/image1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13" Type="http://schemas.openxmlformats.org/officeDocument/2006/relationships/image" Target="../media/image136.jpeg"/><Relationship Id="rId18" Type="http://schemas.openxmlformats.org/officeDocument/2006/relationships/image" Target="../media/image140.jpeg"/><Relationship Id="rId3" Type="http://schemas.openxmlformats.org/officeDocument/2006/relationships/image" Target="../media/image126.jpeg"/><Relationship Id="rId7" Type="http://schemas.openxmlformats.org/officeDocument/2006/relationships/image" Target="../media/image130.jpeg"/><Relationship Id="rId12" Type="http://schemas.openxmlformats.org/officeDocument/2006/relationships/image" Target="../media/image135.jpeg"/><Relationship Id="rId17" Type="http://schemas.openxmlformats.org/officeDocument/2006/relationships/image" Target="../media/image91.png"/><Relationship Id="rId2" Type="http://schemas.openxmlformats.org/officeDocument/2006/relationships/image" Target="../media/image114.png"/><Relationship Id="rId16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11" Type="http://schemas.openxmlformats.org/officeDocument/2006/relationships/image" Target="../media/image134.jpeg"/><Relationship Id="rId5" Type="http://schemas.openxmlformats.org/officeDocument/2006/relationships/image" Target="../media/image128.jpeg"/><Relationship Id="rId15" Type="http://schemas.openxmlformats.org/officeDocument/2006/relationships/image" Target="../media/image138.jpeg"/><Relationship Id="rId10" Type="http://schemas.openxmlformats.org/officeDocument/2006/relationships/image" Target="../media/image133.jpeg"/><Relationship Id="rId19" Type="http://schemas.openxmlformats.org/officeDocument/2006/relationships/image" Target="../media/image141.jpe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jpeg"/><Relationship Id="rId18" Type="http://schemas.openxmlformats.org/officeDocument/2006/relationships/image" Target="../media/image158.jpeg"/><Relationship Id="rId3" Type="http://schemas.openxmlformats.org/officeDocument/2006/relationships/image" Target="../media/image143.jpeg"/><Relationship Id="rId7" Type="http://schemas.openxmlformats.org/officeDocument/2006/relationships/image" Target="../media/image147.jpeg"/><Relationship Id="rId12" Type="http://schemas.openxmlformats.org/officeDocument/2006/relationships/image" Target="../media/image152.jpeg"/><Relationship Id="rId17" Type="http://schemas.openxmlformats.org/officeDocument/2006/relationships/image" Target="../media/image157.jpeg"/><Relationship Id="rId2" Type="http://schemas.openxmlformats.org/officeDocument/2006/relationships/image" Target="../media/image142.jpe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eg"/><Relationship Id="rId11" Type="http://schemas.openxmlformats.org/officeDocument/2006/relationships/image" Target="../media/image151.jpeg"/><Relationship Id="rId5" Type="http://schemas.openxmlformats.org/officeDocument/2006/relationships/image" Target="../media/image145.png"/><Relationship Id="rId15" Type="http://schemas.openxmlformats.org/officeDocument/2006/relationships/image" Target="../media/image155.jpeg"/><Relationship Id="rId10" Type="http://schemas.openxmlformats.org/officeDocument/2006/relationships/image" Target="../media/image150.jpeg"/><Relationship Id="rId4" Type="http://schemas.openxmlformats.org/officeDocument/2006/relationships/image" Target="../media/image144.jpeg"/><Relationship Id="rId9" Type="http://schemas.openxmlformats.org/officeDocument/2006/relationships/image" Target="../media/image149.jpeg"/><Relationship Id="rId14" Type="http://schemas.openxmlformats.org/officeDocument/2006/relationships/image" Target="../media/image15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eg"/><Relationship Id="rId13" Type="http://schemas.openxmlformats.org/officeDocument/2006/relationships/image" Target="../media/image170.jpeg"/><Relationship Id="rId18" Type="http://schemas.openxmlformats.org/officeDocument/2006/relationships/image" Target="../media/image175.jpeg"/><Relationship Id="rId3" Type="http://schemas.openxmlformats.org/officeDocument/2006/relationships/image" Target="../media/image160.png"/><Relationship Id="rId7" Type="http://schemas.openxmlformats.org/officeDocument/2006/relationships/image" Target="../media/image164.jpeg"/><Relationship Id="rId12" Type="http://schemas.openxmlformats.org/officeDocument/2006/relationships/image" Target="../media/image169.png"/><Relationship Id="rId17" Type="http://schemas.openxmlformats.org/officeDocument/2006/relationships/image" Target="../media/image174.jpeg"/><Relationship Id="rId2" Type="http://schemas.openxmlformats.org/officeDocument/2006/relationships/image" Target="../media/image159.jpeg"/><Relationship Id="rId16" Type="http://schemas.openxmlformats.org/officeDocument/2006/relationships/image" Target="../media/image1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jpeg"/><Relationship Id="rId11" Type="http://schemas.openxmlformats.org/officeDocument/2006/relationships/image" Target="../media/image168.jpeg"/><Relationship Id="rId5" Type="http://schemas.openxmlformats.org/officeDocument/2006/relationships/image" Target="../media/image162.jpeg"/><Relationship Id="rId15" Type="http://schemas.openxmlformats.org/officeDocument/2006/relationships/image" Target="../media/image172.jpeg"/><Relationship Id="rId10" Type="http://schemas.openxmlformats.org/officeDocument/2006/relationships/image" Target="../media/image167.jpeg"/><Relationship Id="rId19" Type="http://schemas.openxmlformats.org/officeDocument/2006/relationships/image" Target="../media/image176.jpeg"/><Relationship Id="rId4" Type="http://schemas.openxmlformats.org/officeDocument/2006/relationships/image" Target="../media/image161.jpeg"/><Relationship Id="rId9" Type="http://schemas.openxmlformats.org/officeDocument/2006/relationships/image" Target="../media/image166.jpeg"/><Relationship Id="rId14" Type="http://schemas.openxmlformats.org/officeDocument/2006/relationships/image" Target="../media/image17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3" Type="http://schemas.openxmlformats.org/officeDocument/2006/relationships/image" Target="../media/image178.jpeg"/><Relationship Id="rId7" Type="http://schemas.openxmlformats.org/officeDocument/2006/relationships/image" Target="../media/image182.jpe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jpeg"/><Relationship Id="rId5" Type="http://schemas.openxmlformats.org/officeDocument/2006/relationships/image" Target="../media/image180.jpeg"/><Relationship Id="rId4" Type="http://schemas.openxmlformats.org/officeDocument/2006/relationships/image" Target="../media/image17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" Type="http://schemas.openxmlformats.org/officeDocument/2006/relationships/image" Target="../media/image28.jpe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17" Type="http://schemas.openxmlformats.org/officeDocument/2006/relationships/image" Target="../media/image59.png"/><Relationship Id="rId2" Type="http://schemas.openxmlformats.org/officeDocument/2006/relationships/image" Target="../media/image44.jpeg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5" Type="http://schemas.openxmlformats.org/officeDocument/2006/relationships/image" Target="../media/image57.jpeg"/><Relationship Id="rId10" Type="http://schemas.openxmlformats.org/officeDocument/2006/relationships/image" Target="../media/image52.png"/><Relationship Id="rId4" Type="http://schemas.openxmlformats.org/officeDocument/2006/relationships/image" Target="../media/image46.jpeg"/><Relationship Id="rId9" Type="http://schemas.openxmlformats.org/officeDocument/2006/relationships/image" Target="../media/image51.png"/><Relationship Id="rId14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1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12" Type="http://schemas.openxmlformats.org/officeDocument/2006/relationships/image" Target="../media/image70.jpeg"/><Relationship Id="rId17" Type="http://schemas.openxmlformats.org/officeDocument/2006/relationships/image" Target="../media/image74.jpeg"/><Relationship Id="rId2" Type="http://schemas.openxmlformats.org/officeDocument/2006/relationships/image" Target="../media/image60.jpeg"/><Relationship Id="rId16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jpeg"/><Relationship Id="rId15" Type="http://schemas.openxmlformats.org/officeDocument/2006/relationships/image" Target="../media/image73.pn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Relationship Id="rId14" Type="http://schemas.openxmlformats.org/officeDocument/2006/relationships/image" Target="../media/image7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6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12" Type="http://schemas.openxmlformats.org/officeDocument/2006/relationships/image" Target="../media/image85.jpeg"/><Relationship Id="rId2" Type="http://schemas.openxmlformats.org/officeDocument/2006/relationships/image" Target="../media/image75.jpeg"/><Relationship Id="rId16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5" Type="http://schemas.openxmlformats.org/officeDocument/2006/relationships/image" Target="../media/image78.jpeg"/><Relationship Id="rId15" Type="http://schemas.openxmlformats.org/officeDocument/2006/relationships/image" Target="../media/image88.jpeg"/><Relationship Id="rId10" Type="http://schemas.openxmlformats.org/officeDocument/2006/relationships/image" Target="../media/image83.jpeg"/><Relationship Id="rId4" Type="http://schemas.openxmlformats.org/officeDocument/2006/relationships/image" Target="../media/image77.jpeg"/><Relationship Id="rId9" Type="http://schemas.openxmlformats.org/officeDocument/2006/relationships/image" Target="../media/image82.jpeg"/><Relationship Id="rId14" Type="http://schemas.openxmlformats.org/officeDocument/2006/relationships/image" Target="../media/image8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58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96541" y="0"/>
            <a:ext cx="12954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</a:t>
            </a:r>
            <a:r>
              <a:rPr lang="ko-KR" altLang="en-US" sz="1000" smtClean="0"/>
              <a:t>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앵초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모과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황새냉이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빨간앵초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양치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바위솔</a:t>
            </a:r>
            <a:endParaRPr lang="en-US" altLang="ko-KR" sz="1000" dirty="0" smtClean="0"/>
          </a:p>
          <a:p>
            <a:r>
              <a:rPr lang="ko-KR" altLang="en-US" sz="1000" dirty="0" smtClean="0"/>
              <a:t>물망초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범의귀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은매화</a:t>
            </a:r>
            <a:endParaRPr lang="en-US" altLang="ko-KR" sz="1000" dirty="0" smtClean="0"/>
          </a:p>
          <a:p>
            <a:r>
              <a:rPr lang="ko-KR" altLang="en-US" sz="1000" dirty="0" smtClean="0"/>
              <a:t>서향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멜리사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쥐꼬리망초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갈풀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카모밀레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삼나무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월계수</a:t>
            </a:r>
            <a:endParaRPr lang="en-US" altLang="ko-KR" sz="1000" dirty="0" smtClean="0"/>
          </a:p>
          <a:p>
            <a:r>
              <a:rPr lang="ko-KR" altLang="en-US" sz="1000" dirty="0" smtClean="0"/>
              <a:t>야생화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미나리아재비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떡갈나무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칼미아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네모필라</a:t>
            </a:r>
            <a:endParaRPr lang="en-US" altLang="ko-KR" sz="1000" dirty="0" smtClean="0"/>
          </a:p>
          <a:p>
            <a:r>
              <a:rPr lang="ko-KR" altLang="en-US" sz="1000" dirty="0" smtClean="0"/>
              <a:t>무궁화</a:t>
            </a:r>
            <a:endParaRPr lang="en-US" altLang="ko-KR" sz="1000" dirty="0" smtClean="0"/>
          </a:p>
          <a:p>
            <a:r>
              <a:rPr lang="ko-KR" altLang="en-US" sz="1000" dirty="0" smtClean="0"/>
              <a:t>살구꽃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빙카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사향장미</a:t>
            </a:r>
            <a:endParaRPr lang="en-US" altLang="ko-KR" sz="1000" dirty="0" smtClean="0"/>
          </a:p>
          <a:p>
            <a:r>
              <a:rPr lang="ko-KR" altLang="en-US" sz="1000" dirty="0" smtClean="0"/>
              <a:t>아도니스</a:t>
            </a:r>
            <a:endParaRPr lang="en-US" altLang="ko-KR" sz="1000" dirty="0" smtClean="0"/>
          </a:p>
          <a:p>
            <a:r>
              <a:rPr lang="ko-KR" altLang="en-US" sz="1000" dirty="0" smtClean="0"/>
              <a:t>아라비아의 별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보리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아르메리아</a:t>
            </a:r>
            <a:endParaRPr lang="en-US" altLang="ko-KR" sz="1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28900" cy="1743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0"/>
            <a:ext cx="2336080" cy="1743075"/>
          </a:xfrm>
          <a:prstGeom prst="rect">
            <a:avLst/>
          </a:prstGeom>
        </p:spPr>
      </p:pic>
      <p:pic>
        <p:nvPicPr>
          <p:cNvPr id="4102" name="Picture 6" descr="ë°ìì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80" y="0"/>
            <a:ext cx="2388320" cy="174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ë¬¼ë§ì´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0"/>
            <a:ext cx="2476500" cy="174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ìë§¤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3075"/>
            <a:ext cx="2628900" cy="15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ìí¥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743075"/>
            <a:ext cx="2129826" cy="15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6500" y="1743075"/>
            <a:ext cx="2390546" cy="15422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7046" y="1743076"/>
            <a:ext cx="2474632" cy="1542288"/>
          </a:xfrm>
          <a:prstGeom prst="rect">
            <a:avLst/>
          </a:prstGeom>
        </p:spPr>
      </p:pic>
      <p:pic>
        <p:nvPicPr>
          <p:cNvPr id="4112" name="Picture 16" descr="ì¼ì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5363"/>
            <a:ext cx="2628900" cy="16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ì¹¼ë¯¸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285363"/>
            <a:ext cx="2533650" cy="16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ë¤ëª¨íë¼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3285363"/>
            <a:ext cx="2526495" cy="16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ë¬´ê¶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45" y="3285363"/>
            <a:ext cx="2994364" cy="16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ì´êµ¬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69694"/>
            <a:ext cx="2628900" cy="173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52214" y="4969693"/>
            <a:ext cx="2581275" cy="1771650"/>
          </a:xfrm>
          <a:prstGeom prst="rect">
            <a:avLst/>
          </a:prstGeom>
        </p:spPr>
      </p:pic>
      <p:pic>
        <p:nvPicPr>
          <p:cNvPr id="4124" name="Picture 28" descr="ì¬í¥ì¥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45" y="5759148"/>
            <a:ext cx="1030805" cy="89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ìëëì¤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03" y="4978681"/>
            <a:ext cx="2645648" cy="176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76538" y="4988741"/>
            <a:ext cx="2619376" cy="1752605"/>
          </a:xfrm>
          <a:prstGeom prst="rect">
            <a:avLst/>
          </a:prstGeom>
        </p:spPr>
      </p:pic>
      <p:pic>
        <p:nvPicPr>
          <p:cNvPr id="4130" name="Picture 34" descr="ìë¥´ë©ë¦¬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915" y="4988321"/>
            <a:ext cx="1315086" cy="175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56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96541" y="0"/>
            <a:ext cx="12954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3 </a:t>
            </a:r>
            <a:r>
              <a:rPr lang="ko-KR" altLang="en-US" sz="1000" smtClean="0"/>
              <a:t>월</a:t>
            </a:r>
            <a:endParaRPr lang="en-US" altLang="ko-KR" sz="1000" dirty="0" smtClean="0"/>
          </a:p>
          <a:p>
            <a:r>
              <a:rPr lang="ko-KR" altLang="en-US" sz="1000" dirty="0" smtClean="0"/>
              <a:t>수선화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미나리아재비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자운영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나무딸기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수레국화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데이지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황새냉이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밤꽃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낙엽송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느릅나무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/>
              <a:t>씀</a:t>
            </a:r>
            <a:r>
              <a:rPr lang="ko-KR" altLang="en-US" sz="1000" dirty="0" smtClean="0"/>
              <a:t>바귀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수양버들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산옥잠화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아몬드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독당근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박하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콩꽃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아스파라거스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치자나무</a:t>
            </a:r>
            <a:endParaRPr lang="en-US" altLang="ko-KR" sz="1000" dirty="0" smtClean="0"/>
          </a:p>
          <a:p>
            <a:r>
              <a:rPr lang="ko-KR" altLang="en-US" sz="1000" dirty="0" smtClean="0"/>
              <a:t>보라색튤립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벚꽃난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당아욱</a:t>
            </a:r>
            <a:endParaRPr lang="en-US" altLang="ko-KR" sz="1000" dirty="0" smtClean="0"/>
          </a:p>
          <a:p>
            <a:r>
              <a:rPr lang="ko-KR" altLang="en-US" sz="1000" dirty="0" smtClean="0"/>
              <a:t>글라디올러스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금영화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덩굴성 식물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흰 </a:t>
            </a:r>
            <a:r>
              <a:rPr lang="ko-KR" altLang="en-US" sz="1000" dirty="0" err="1" smtClean="0"/>
              <a:t>앵초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칼세올라리아</a:t>
            </a:r>
            <a:endParaRPr lang="en-US" altLang="ko-KR" sz="1000" dirty="0" smtClean="0"/>
          </a:p>
          <a:p>
            <a:r>
              <a:rPr lang="ko-KR" altLang="en-US" sz="1000" dirty="0" err="1" smtClean="0"/>
              <a:t>꽃아카시아나무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우엉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금작화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흑종초</a:t>
            </a:r>
            <a:endParaRPr lang="en-US" altLang="ko-KR" sz="1000" dirty="0" smtClean="0"/>
          </a:p>
          <a:p>
            <a:r>
              <a:rPr lang="ko-KR" altLang="en-US" sz="1000" dirty="0" smtClean="0"/>
              <a:t>백합</a:t>
            </a:r>
            <a:endParaRPr lang="en-US" altLang="ko-KR" sz="1000" dirty="0" smtClean="0"/>
          </a:p>
        </p:txBody>
      </p:sp>
      <p:pic>
        <p:nvPicPr>
          <p:cNvPr id="5122" name="Picture 2" descr="ìì 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881809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ìì´ì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09" y="0"/>
            <a:ext cx="1805589" cy="135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ìë 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398" y="0"/>
            <a:ext cx="1580083" cy="135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ëì½ì¡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81" y="0"/>
            <a:ext cx="1574487" cy="135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ìë°ê·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941" y="5155"/>
            <a:ext cx="2027313" cy="13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ì°ì¥ì 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2551"/>
            <a:ext cx="1876565" cy="125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6566" y="1352551"/>
            <a:ext cx="1889384" cy="1257299"/>
          </a:xfrm>
          <a:prstGeom prst="rect">
            <a:avLst/>
          </a:prstGeom>
        </p:spPr>
      </p:pic>
      <p:pic>
        <p:nvPicPr>
          <p:cNvPr id="5136" name="Picture 16" descr="ëë¹ê·¼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950" y="1352551"/>
            <a:ext cx="1532124" cy="125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ì¹ìëë¬´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074" y="1362075"/>
            <a:ext cx="1905001" cy="124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ë³´ë¼ì í¤ë¦½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075" y="1362075"/>
            <a:ext cx="12477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ë²ê½ë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0" y="2609851"/>
            <a:ext cx="1880736" cy="125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ë¹ìì±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65" y="2609850"/>
            <a:ext cx="1619110" cy="124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ê¸ë¼ëì¬ë¬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87326" y="2413616"/>
            <a:ext cx="1239503" cy="165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í°ìµì´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588" y="2619374"/>
            <a:ext cx="1881500" cy="124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ì¹¼ì¸ì¬ë¼ë¦¬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088" y="2619375"/>
            <a:ext cx="1836913" cy="12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ê½ ìì¹´ìì 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7149"/>
            <a:ext cx="2883211" cy="21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íì¢ì´ì ëí ì´ë¯¸ì§ ê²ìê²°ê³¼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11" y="3858877"/>
            <a:ext cx="2169162" cy="216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ë°±í©ì ëí ì´ë¯¸ì§ ê²ìê²°ê³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254" y="5016758"/>
            <a:ext cx="1605037" cy="167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3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96541" y="0"/>
            <a:ext cx="129545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아몬드</a:t>
            </a:r>
            <a:endParaRPr lang="en-US" altLang="ko-KR" sz="1000" dirty="0" smtClean="0"/>
          </a:p>
          <a:p>
            <a:r>
              <a:rPr lang="ko-KR" altLang="en-US" sz="1000" dirty="0" smtClean="0"/>
              <a:t>아네모네</a:t>
            </a:r>
            <a:endParaRPr lang="en-US" altLang="ko-KR" sz="1000" dirty="0" smtClean="0"/>
          </a:p>
          <a:p>
            <a:r>
              <a:rPr lang="ko-KR" altLang="en-US" sz="1000" dirty="0" smtClean="0"/>
              <a:t>나팔수선화</a:t>
            </a:r>
            <a:endParaRPr lang="en-US" altLang="ko-KR" sz="1000" dirty="0" smtClean="0"/>
          </a:p>
          <a:p>
            <a:r>
              <a:rPr lang="ko-KR" altLang="en-US" sz="1000" dirty="0" smtClean="0"/>
              <a:t>빨강아네모네</a:t>
            </a:r>
            <a:endParaRPr lang="en-US" altLang="ko-KR" sz="1000" dirty="0" smtClean="0"/>
          </a:p>
          <a:p>
            <a:r>
              <a:rPr lang="ko-KR" altLang="en-US" sz="1000" dirty="0" smtClean="0"/>
              <a:t>무화과</a:t>
            </a:r>
            <a:endParaRPr lang="en-US" altLang="ko-KR" sz="1000" dirty="0" smtClean="0"/>
          </a:p>
          <a:p>
            <a:r>
              <a:rPr lang="ko-KR" altLang="en-US" sz="1000" dirty="0" smtClean="0"/>
              <a:t>아도니스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공작고사리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금작화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벚나무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빙카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꽃고비</a:t>
            </a:r>
            <a:endParaRPr lang="en-US" altLang="ko-KR" sz="1000" dirty="0" smtClean="0"/>
          </a:p>
          <a:p>
            <a:r>
              <a:rPr lang="ko-KR" altLang="en-US" sz="1000" dirty="0" smtClean="0"/>
              <a:t>복사꽃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페르시아 국화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흰나팔꽃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펜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오키드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튤립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독일 창포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자운영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참제비고깔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배나무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수양버들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과꽃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도라지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제라늄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중국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패모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논냉이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수련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빨간 </a:t>
            </a:r>
            <a:r>
              <a:rPr lang="ko-KR" altLang="en-US" sz="1000" dirty="0" err="1" smtClean="0"/>
              <a:t>앵초</a:t>
            </a:r>
            <a:endParaRPr lang="en-US" altLang="ko-KR" sz="1000" dirty="0" smtClean="0"/>
          </a:p>
          <a:p>
            <a:r>
              <a:rPr lang="ko-KR" altLang="en-US" sz="1000" dirty="0" smtClean="0"/>
              <a:t>동백나무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금사슬나무</a:t>
            </a:r>
            <a:endParaRPr lang="en-US" altLang="ko-KR" sz="1000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272"/>
            <a:ext cx="1889384" cy="1257299"/>
          </a:xfrm>
          <a:prstGeom prst="rect">
            <a:avLst/>
          </a:prstGeom>
        </p:spPr>
      </p:pic>
      <p:pic>
        <p:nvPicPr>
          <p:cNvPr id="6146" name="Picture 2" descr="ìë¤ëª¨ë¤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84" y="0"/>
            <a:ext cx="1871202" cy="124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ìì 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87" y="1"/>
            <a:ext cx="1737775" cy="124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ë¬´íê³¼ëë¬´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362" y="-8271"/>
            <a:ext cx="1506391" cy="200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ìëëì¤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752" y="-8272"/>
            <a:ext cx="1887129" cy="125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ë²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881" y="-8272"/>
            <a:ext cx="1654341" cy="125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ê½ê³ ë¹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027"/>
            <a:ext cx="1594734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4734" y="2008523"/>
            <a:ext cx="1864523" cy="1240755"/>
          </a:xfrm>
          <a:prstGeom prst="rect">
            <a:avLst/>
          </a:prstGeom>
        </p:spPr>
      </p:pic>
      <p:pic>
        <p:nvPicPr>
          <p:cNvPr id="6158" name="Picture 14" descr="í°ëí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58" y="2008523"/>
            <a:ext cx="1847518" cy="124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í¤ë¦½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440" y="2008523"/>
            <a:ext cx="1985207" cy="124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ìì´ì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7" y="2008523"/>
            <a:ext cx="1656347" cy="124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ì°¸ì ë¹ê³ ê¹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995" y="2000251"/>
            <a:ext cx="1873540" cy="124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ê³¼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9279"/>
            <a:ext cx="1889384" cy="141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ì ë¼ë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905" y="3249278"/>
            <a:ext cx="1599425" cy="204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ë¼ë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986" y="3249278"/>
            <a:ext cx="1574487" cy="141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66473" y="3257550"/>
            <a:ext cx="1888038" cy="1408767"/>
          </a:xfrm>
          <a:prstGeom prst="rect">
            <a:avLst/>
          </a:prstGeom>
        </p:spPr>
      </p:pic>
      <p:pic>
        <p:nvPicPr>
          <p:cNvPr id="6172" name="Picture 28" descr="ëë°±ëë¬´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12" y="3257551"/>
            <a:ext cx="2118584" cy="141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ê¸ì¬ì¬ ëë¬´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" y="5295889"/>
            <a:ext cx="1870724" cy="124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65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96541" y="0"/>
            <a:ext cx="129545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5 </a:t>
            </a:r>
            <a:r>
              <a:rPr lang="ko-KR" altLang="en-US" sz="1000" smtClean="0"/>
              <a:t>월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카우슬립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앵초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미나리아재비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민들레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딸기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은방울꽃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비단향나무꽃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딸기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수련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겹벚꽃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사과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라일락</a:t>
            </a:r>
            <a:endParaRPr lang="en-US" altLang="ko-KR" sz="1000" dirty="0" smtClean="0"/>
          </a:p>
          <a:p>
            <a:r>
              <a:rPr lang="ko-KR" altLang="en-US" sz="1000" dirty="0" smtClean="0"/>
              <a:t>산사나무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매발톱꽃</a:t>
            </a:r>
            <a:endParaRPr lang="en-US" altLang="ko-KR" sz="1000" dirty="0" smtClean="0"/>
          </a:p>
          <a:p>
            <a:r>
              <a:rPr lang="ko-KR" altLang="en-US" sz="1000" dirty="0" smtClean="0"/>
              <a:t>물망초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조팝나물</a:t>
            </a:r>
            <a:endParaRPr lang="en-US" altLang="ko-KR" sz="1000" dirty="0" smtClean="0"/>
          </a:p>
          <a:p>
            <a:r>
              <a:rPr lang="ko-KR" altLang="en-US" sz="1000" dirty="0" smtClean="0"/>
              <a:t>노랑튤립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옥슬립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앵초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아리스타타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괭이밥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담홍색 </a:t>
            </a:r>
            <a:r>
              <a:rPr lang="ko-KR" altLang="en-US" sz="1000" dirty="0" err="1" smtClean="0"/>
              <a:t>참제비고깔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귀고리꽃</a:t>
            </a:r>
            <a:endParaRPr lang="en-US" altLang="ko-KR" sz="1000" dirty="0" smtClean="0"/>
          </a:p>
          <a:p>
            <a:r>
              <a:rPr lang="ko-KR" altLang="en-US" sz="1000" dirty="0" smtClean="0"/>
              <a:t>풀의 싹</a:t>
            </a:r>
            <a:endParaRPr lang="en-US" altLang="ko-KR" sz="1000" dirty="0" smtClean="0"/>
          </a:p>
          <a:p>
            <a:r>
              <a:rPr lang="ko-KR" altLang="en-US" sz="1000" dirty="0" err="1" smtClean="0"/>
              <a:t>헬리오토로프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삼색 제비꽃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올리브 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데이지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박하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토끼풀</a:t>
            </a:r>
            <a:endParaRPr lang="en-US" altLang="ko-KR" sz="1000" dirty="0" smtClean="0"/>
          </a:p>
          <a:p>
            <a:r>
              <a:rPr lang="ko-KR" altLang="en-US" sz="1000" dirty="0" smtClean="0"/>
              <a:t>보랏빛 라일락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무릇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pic>
        <p:nvPicPr>
          <p:cNvPr id="8194" name="Picture 2" descr="ë¯¼ë¤ë 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09775" cy="136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ìë°©ì¸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ë¹ë¨í¥ëë¬´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0"/>
            <a:ext cx="2009775" cy="136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50" y="0"/>
            <a:ext cx="1990725" cy="1324737"/>
          </a:xfrm>
          <a:prstGeom prst="rect">
            <a:avLst/>
          </a:prstGeom>
        </p:spPr>
      </p:pic>
      <p:pic>
        <p:nvPicPr>
          <p:cNvPr id="8202" name="Picture 10" descr="ë¼ì¼ë½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0"/>
            <a:ext cx="2138674" cy="136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ì°ì¬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1"/>
            <a:ext cx="2005262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5262" y="1361623"/>
            <a:ext cx="2305157" cy="1533977"/>
          </a:xfrm>
          <a:prstGeom prst="rect">
            <a:avLst/>
          </a:prstGeom>
        </p:spPr>
      </p:pic>
      <p:pic>
        <p:nvPicPr>
          <p:cNvPr id="8208" name="Picture 16" descr="ë¬¼ë§ì´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19" y="1371601"/>
            <a:ext cx="2090381" cy="152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ì¡°íëë¬¼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324737"/>
            <a:ext cx="2203905" cy="156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ë¸ëí¤ë¦½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2355"/>
            <a:ext cx="2005262" cy="150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ì¥ì¬ë¦½ ìµì´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63" y="2892355"/>
            <a:ext cx="1503948" cy="150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ìë¦¬ì¤ííì ëí ì´ë¯¸ì§ ê²ìê²°ê³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212" y="2892355"/>
            <a:ext cx="1988999" cy="149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ë´íì ì°¸ì ë¹ê³ ê¹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11" y="2892354"/>
            <a:ext cx="2197516" cy="149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ê·ê³ ë¦¬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378" y="2752382"/>
            <a:ext cx="5960282" cy="396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" y="4396302"/>
            <a:ext cx="2004940" cy="1437504"/>
          </a:xfrm>
          <a:prstGeom prst="rect">
            <a:avLst/>
          </a:prstGeom>
        </p:spPr>
      </p:pic>
      <p:pic>
        <p:nvPicPr>
          <p:cNvPr id="8224" name="Picture 32" descr="í ë¼í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62" y="4388083"/>
            <a:ext cx="1879136" cy="144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 descr="ë³´ë¼ë¹ ë¼ì¼ë½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0"/>
          <a:stretch/>
        </p:blipFill>
        <p:spPr bwMode="auto">
          <a:xfrm>
            <a:off x="3884398" y="4388084"/>
            <a:ext cx="1872173" cy="18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256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74859" y="-8272"/>
            <a:ext cx="129545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6 </a:t>
            </a:r>
            <a:r>
              <a:rPr lang="ko-KR" altLang="en-US" sz="1000" smtClean="0"/>
              <a:t>월</a:t>
            </a:r>
            <a:endParaRPr lang="en-US" altLang="ko-KR" sz="1000" dirty="0" smtClean="0"/>
          </a:p>
          <a:p>
            <a:r>
              <a:rPr lang="ko-KR" altLang="en-US" sz="1000" dirty="0" smtClean="0"/>
              <a:t>장미</a:t>
            </a:r>
            <a:endParaRPr lang="en-US" altLang="ko-KR" sz="1000" dirty="0" smtClean="0"/>
          </a:p>
          <a:p>
            <a:r>
              <a:rPr lang="ko-KR" altLang="en-US" sz="1000" dirty="0" smtClean="0"/>
              <a:t>빨강 </a:t>
            </a:r>
            <a:r>
              <a:rPr lang="ko-KR" altLang="en-US" sz="1000" dirty="0" err="1" smtClean="0"/>
              <a:t>매발톱꽃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아마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장미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메리골드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노랑붓꽃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슈미트티아나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재스민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스위트피</a:t>
            </a:r>
            <a:endParaRPr lang="en-US" altLang="ko-KR" sz="1000" dirty="0" smtClean="0"/>
          </a:p>
          <a:p>
            <a:r>
              <a:rPr lang="ko-KR" altLang="en-US" sz="1000" dirty="0" smtClean="0"/>
              <a:t>수염 패랭이꽃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중국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패모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레제다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오도라타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디기탈리스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뚜껑별꽃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카네이션</a:t>
            </a:r>
            <a:endParaRPr lang="en-US" altLang="ko-KR" sz="1000" dirty="0" smtClean="0"/>
          </a:p>
          <a:p>
            <a:r>
              <a:rPr lang="ko-KR" altLang="en-US" sz="1000" dirty="0" err="1" smtClean="0"/>
              <a:t>튜베로즈</a:t>
            </a:r>
            <a:endParaRPr lang="en-US" altLang="ko-KR" sz="1000" dirty="0" smtClean="0"/>
          </a:p>
          <a:p>
            <a:r>
              <a:rPr lang="ko-KR" altLang="en-US" sz="1000" dirty="0" smtClean="0"/>
              <a:t>토끼풀</a:t>
            </a:r>
            <a:endParaRPr lang="en-US" altLang="ko-KR" sz="1000" dirty="0" smtClean="0"/>
          </a:p>
          <a:p>
            <a:r>
              <a:rPr lang="ko-KR" altLang="en-US" sz="1000" dirty="0" smtClean="0"/>
              <a:t>백리향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장미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꼬리풀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달맞이꽃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가막살나무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접시꽃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버베나</a:t>
            </a:r>
            <a:endParaRPr lang="en-US" altLang="ko-KR" sz="1000" dirty="0" smtClean="0"/>
          </a:p>
          <a:p>
            <a:r>
              <a:rPr lang="ko-KR" altLang="en-US" sz="1000" dirty="0" smtClean="0"/>
              <a:t>나팔꽃</a:t>
            </a:r>
            <a:endParaRPr lang="en-US" altLang="ko-KR" sz="1000" dirty="0" smtClean="0"/>
          </a:p>
          <a:p>
            <a:r>
              <a:rPr lang="ko-KR" altLang="en-US" sz="1000" dirty="0" smtClean="0"/>
              <a:t>흰 라일락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시계꽃</a:t>
            </a:r>
            <a:endParaRPr lang="en-US" altLang="ko-KR" sz="1000" dirty="0" smtClean="0"/>
          </a:p>
          <a:p>
            <a:r>
              <a:rPr lang="ko-KR" altLang="en-US" sz="1000" dirty="0" smtClean="0"/>
              <a:t>제라늄</a:t>
            </a:r>
            <a:endParaRPr lang="en-US" altLang="ko-KR" sz="1000" dirty="0" smtClean="0"/>
          </a:p>
          <a:p>
            <a:r>
              <a:rPr lang="ko-KR" altLang="en-US" sz="1000" dirty="0" smtClean="0"/>
              <a:t>빨강 제라늄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인동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pic>
        <p:nvPicPr>
          <p:cNvPr id="7170" name="Picture 2" descr="ì¥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272"/>
            <a:ext cx="1674740" cy="12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740" y="-8272"/>
            <a:ext cx="2240070" cy="1254439"/>
          </a:xfrm>
          <a:prstGeom prst="rect">
            <a:avLst/>
          </a:prstGeom>
        </p:spPr>
      </p:pic>
      <p:pic>
        <p:nvPicPr>
          <p:cNvPr id="25" name="Picture 6" descr="ë©ë¦¬ê³¨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811" y="1"/>
            <a:ext cx="2124040" cy="124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1" y="-8272"/>
            <a:ext cx="1668136" cy="125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ì¤ìí¸í¼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7" y="-8272"/>
            <a:ext cx="1366109" cy="177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ìì¼í¨ë­ì´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37" y="1770847"/>
            <a:ext cx="1680276" cy="124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ëê¸°íë¦¬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39" y="1779119"/>
            <a:ext cx="1646138" cy="12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ì¹´ë¤ì´ì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875" y="1246167"/>
            <a:ext cx="1176373" cy="176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íë² ë¡ì¦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232" y="1255467"/>
            <a:ext cx="1359548" cy="175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í ë¼í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80" y="1770848"/>
            <a:ext cx="1613346" cy="124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8870" y="1770847"/>
            <a:ext cx="2197106" cy="1234494"/>
          </a:xfrm>
          <a:prstGeom prst="rect">
            <a:avLst/>
          </a:prstGeom>
        </p:spPr>
      </p:pic>
      <p:pic>
        <p:nvPicPr>
          <p:cNvPr id="7188" name="Picture 20" descr="ì ì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12083"/>
            <a:ext cx="1243750" cy="18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ë²ë² ë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974" y="3005341"/>
            <a:ext cx="2766101" cy="18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ëí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850" y="3020355"/>
            <a:ext cx="2704875" cy="183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í°ë¼ì¼ë½ì ëí ì´ë¯¸ì§ ê²ìê²°ê³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500" y="3020355"/>
            <a:ext cx="2446700" cy="18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ìê³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37" y="4877708"/>
            <a:ext cx="2198965" cy="164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ì ë¼ëì ëí ì´ë¯¸ì§ ê²ìê²°ê³¼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766" y="4880944"/>
            <a:ext cx="1282563" cy="16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ë¹¨ê° ì ë¼ëì ëí ì´ë¯¸ì§ ê²ìê²°ê³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330" y="4871774"/>
            <a:ext cx="2093100" cy="165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902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05075" cy="1819275"/>
          </a:xfrm>
          <a:prstGeom prst="rect">
            <a:avLst/>
          </a:prstGeom>
        </p:spPr>
      </p:pic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3426"/>
            <a:ext cx="3641950" cy="364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ë¹¨ê° 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82" y="1"/>
            <a:ext cx="5500709" cy="36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ë¹¨ê° 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9275"/>
            <a:ext cx="3483813" cy="232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3688802"/>
            <a:ext cx="60960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ê´ë ¨ ì´ë¯¸ì§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167057"/>
            <a:ext cx="5553075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0214" y="4167058"/>
            <a:ext cx="3423913" cy="342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4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0799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다금바리</a:t>
            </a:r>
            <a:endParaRPr lang="ko-KR" altLang="en-US" dirty="0" smtClean="0"/>
          </a:p>
          <a:p>
            <a:r>
              <a:rPr lang="ko-KR" altLang="en-US" dirty="0" smtClean="0"/>
              <a:t>방어</a:t>
            </a:r>
          </a:p>
          <a:p>
            <a:r>
              <a:rPr lang="ko-KR" altLang="en-US" dirty="0" smtClean="0"/>
              <a:t>참돔</a:t>
            </a:r>
          </a:p>
          <a:p>
            <a:r>
              <a:rPr lang="ko-KR" altLang="en-US" dirty="0" smtClean="0"/>
              <a:t>숭어</a:t>
            </a:r>
          </a:p>
          <a:p>
            <a:r>
              <a:rPr lang="ko-KR" altLang="en-US" dirty="0" smtClean="0"/>
              <a:t>농어</a:t>
            </a:r>
          </a:p>
          <a:p>
            <a:r>
              <a:rPr lang="ko-KR" altLang="en-US" dirty="0" smtClean="0"/>
              <a:t>고등어</a:t>
            </a:r>
          </a:p>
          <a:p>
            <a:r>
              <a:rPr lang="ko-KR" altLang="en-US" dirty="0" smtClean="0"/>
              <a:t>도다리</a:t>
            </a:r>
          </a:p>
          <a:p>
            <a:r>
              <a:rPr lang="ko-KR" altLang="en-US" dirty="0" err="1" smtClean="0"/>
              <a:t>노래미</a:t>
            </a:r>
            <a:endParaRPr lang="ko-KR" altLang="en-US" dirty="0" smtClean="0"/>
          </a:p>
          <a:p>
            <a:r>
              <a:rPr lang="ko-KR" altLang="en-US" dirty="0" err="1" smtClean="0"/>
              <a:t>우렁</a:t>
            </a:r>
            <a:endParaRPr lang="ko-KR" altLang="en-US" dirty="0" smtClean="0"/>
          </a:p>
          <a:p>
            <a:r>
              <a:rPr lang="ko-KR" altLang="en-US" dirty="0" smtClean="0"/>
              <a:t>전어</a:t>
            </a:r>
          </a:p>
          <a:p>
            <a:r>
              <a:rPr lang="ko-KR" altLang="en-US" dirty="0" smtClean="0"/>
              <a:t>오징어</a:t>
            </a:r>
          </a:p>
          <a:p>
            <a:r>
              <a:rPr lang="ko-KR" altLang="en-US" dirty="0" smtClean="0"/>
              <a:t>문어</a:t>
            </a:r>
          </a:p>
          <a:p>
            <a:r>
              <a:rPr lang="ko-KR" altLang="en-US" dirty="0" smtClean="0"/>
              <a:t>우럭</a:t>
            </a:r>
          </a:p>
          <a:p>
            <a:r>
              <a:rPr lang="ko-KR" altLang="en-US" dirty="0" smtClean="0"/>
              <a:t>병어</a:t>
            </a:r>
          </a:p>
          <a:p>
            <a:r>
              <a:rPr lang="ko-KR" altLang="en-US" dirty="0" smtClean="0"/>
              <a:t>해삼</a:t>
            </a:r>
          </a:p>
          <a:p>
            <a:r>
              <a:rPr lang="ko-KR" altLang="en-US" dirty="0" smtClean="0"/>
              <a:t>불가사리</a:t>
            </a:r>
          </a:p>
          <a:p>
            <a:r>
              <a:rPr lang="ko-KR" altLang="en-US" dirty="0" smtClean="0"/>
              <a:t>성게</a:t>
            </a:r>
          </a:p>
          <a:p>
            <a:r>
              <a:rPr lang="ko-KR" altLang="en-US" dirty="0" smtClean="0"/>
              <a:t>볼락</a:t>
            </a:r>
          </a:p>
          <a:p>
            <a:r>
              <a:rPr lang="ko-KR" altLang="en-US" dirty="0" err="1" smtClean="0"/>
              <a:t>개불</a:t>
            </a:r>
            <a:endParaRPr lang="ko-KR" altLang="en-US" dirty="0" smtClean="0"/>
          </a:p>
          <a:p>
            <a:r>
              <a:rPr lang="ko-KR" altLang="en-US" dirty="0" smtClean="0"/>
              <a:t>말미잘</a:t>
            </a:r>
          </a:p>
          <a:p>
            <a:r>
              <a:rPr lang="ko-KR" altLang="en-US" dirty="0" smtClean="0"/>
              <a:t>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7996" y="0"/>
            <a:ext cx="11079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해파리</a:t>
            </a:r>
          </a:p>
          <a:p>
            <a:r>
              <a:rPr lang="ko-KR" altLang="en-US" dirty="0" err="1" smtClean="0"/>
              <a:t>미더덕</a:t>
            </a:r>
            <a:endParaRPr lang="ko-KR" altLang="en-US" dirty="0" smtClean="0"/>
          </a:p>
          <a:p>
            <a:r>
              <a:rPr lang="ko-KR" altLang="en-US" dirty="0" smtClean="0"/>
              <a:t>굴</a:t>
            </a:r>
          </a:p>
          <a:p>
            <a:r>
              <a:rPr lang="ko-KR" altLang="en-US" dirty="0" smtClean="0"/>
              <a:t>조개</a:t>
            </a:r>
          </a:p>
          <a:p>
            <a:r>
              <a:rPr lang="ko-KR" altLang="en-US" dirty="0" smtClean="0"/>
              <a:t>꽁치</a:t>
            </a:r>
          </a:p>
          <a:p>
            <a:r>
              <a:rPr lang="ko-KR" altLang="en-US" dirty="0" smtClean="0"/>
              <a:t>갈치</a:t>
            </a:r>
          </a:p>
          <a:p>
            <a:r>
              <a:rPr lang="ko-KR" altLang="en-US" dirty="0" err="1" smtClean="0"/>
              <a:t>짱뚱어</a:t>
            </a:r>
            <a:endParaRPr lang="ko-KR" altLang="en-US" dirty="0" smtClean="0"/>
          </a:p>
          <a:p>
            <a:r>
              <a:rPr lang="ko-KR" altLang="en-US" dirty="0" smtClean="0"/>
              <a:t>미꾸라지</a:t>
            </a:r>
          </a:p>
          <a:p>
            <a:r>
              <a:rPr lang="ko-KR" altLang="en-US" dirty="0" smtClean="0"/>
              <a:t>메기</a:t>
            </a:r>
          </a:p>
          <a:p>
            <a:r>
              <a:rPr lang="ko-KR" altLang="en-US" dirty="0" smtClean="0"/>
              <a:t>새우</a:t>
            </a:r>
          </a:p>
          <a:p>
            <a:r>
              <a:rPr lang="ko-KR" altLang="en-US" dirty="0" smtClean="0"/>
              <a:t>가재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4667" y="-1"/>
            <a:ext cx="1107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해삼</a:t>
            </a:r>
            <a:endParaRPr lang="en-US" altLang="ko-KR" dirty="0" smtClean="0"/>
          </a:p>
          <a:p>
            <a:r>
              <a:rPr lang="ko-KR" altLang="en-US" dirty="0" smtClean="0"/>
              <a:t>불가사리</a:t>
            </a:r>
            <a:endParaRPr lang="en-US" altLang="ko-KR" dirty="0" smtClean="0"/>
          </a:p>
          <a:p>
            <a:r>
              <a:rPr lang="ko-KR" altLang="en-US" dirty="0" smtClean="0"/>
              <a:t>성게</a:t>
            </a:r>
            <a:endParaRPr lang="en-US" altLang="ko-KR" dirty="0" smtClean="0"/>
          </a:p>
          <a:p>
            <a:r>
              <a:rPr lang="ko-KR" altLang="en-US" dirty="0" err="1" smtClean="0"/>
              <a:t>개불</a:t>
            </a:r>
            <a:endParaRPr lang="en-US" altLang="ko-KR" dirty="0" smtClean="0"/>
          </a:p>
          <a:p>
            <a:r>
              <a:rPr lang="ko-KR" altLang="en-US" dirty="0" smtClean="0"/>
              <a:t>말미잘</a:t>
            </a:r>
            <a:endParaRPr lang="en-US" altLang="ko-KR" dirty="0" smtClean="0"/>
          </a:p>
          <a:p>
            <a:r>
              <a:rPr lang="ko-KR" altLang="en-US" dirty="0" err="1" smtClean="0"/>
              <a:t>미더덕</a:t>
            </a:r>
            <a:endParaRPr lang="ko-KR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638675" y="0"/>
            <a:ext cx="11079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다금바리</a:t>
            </a:r>
            <a:endParaRPr lang="ko-KR" altLang="en-US" dirty="0" smtClean="0"/>
          </a:p>
          <a:p>
            <a:r>
              <a:rPr lang="ko-KR" altLang="en-US" dirty="0" smtClean="0"/>
              <a:t>방어</a:t>
            </a:r>
          </a:p>
          <a:p>
            <a:r>
              <a:rPr lang="ko-KR" altLang="en-US" dirty="0" smtClean="0"/>
              <a:t>참돔</a:t>
            </a:r>
          </a:p>
          <a:p>
            <a:r>
              <a:rPr lang="ko-KR" altLang="en-US" dirty="0" smtClean="0"/>
              <a:t>숭어</a:t>
            </a:r>
          </a:p>
          <a:p>
            <a:r>
              <a:rPr lang="ko-KR" altLang="en-US" dirty="0" smtClean="0"/>
              <a:t>농어</a:t>
            </a:r>
          </a:p>
          <a:p>
            <a:r>
              <a:rPr lang="ko-KR" altLang="en-US" dirty="0" smtClean="0"/>
              <a:t>고등어</a:t>
            </a:r>
          </a:p>
          <a:p>
            <a:r>
              <a:rPr lang="ko-KR" altLang="en-US" dirty="0" smtClean="0"/>
              <a:t>도다리</a:t>
            </a:r>
          </a:p>
          <a:p>
            <a:r>
              <a:rPr lang="ko-KR" altLang="en-US" dirty="0" err="1" smtClean="0"/>
              <a:t>노래미</a:t>
            </a:r>
            <a:endParaRPr lang="ko-KR" altLang="en-US" dirty="0" smtClean="0"/>
          </a:p>
          <a:p>
            <a:r>
              <a:rPr lang="ko-KR" altLang="en-US" dirty="0" smtClean="0"/>
              <a:t>우럭</a:t>
            </a:r>
            <a:endParaRPr lang="en-US" altLang="ko-KR" dirty="0" smtClean="0"/>
          </a:p>
          <a:p>
            <a:r>
              <a:rPr lang="ko-KR" altLang="en-US" dirty="0" smtClean="0"/>
              <a:t>전어</a:t>
            </a:r>
            <a:endParaRPr lang="en-US" altLang="ko-KR" dirty="0" smtClean="0"/>
          </a:p>
          <a:p>
            <a:r>
              <a:rPr lang="ko-KR" altLang="en-US" dirty="0" smtClean="0"/>
              <a:t>꽁치</a:t>
            </a:r>
            <a:endParaRPr lang="en-US" altLang="ko-KR" dirty="0" smtClean="0"/>
          </a:p>
          <a:p>
            <a:r>
              <a:rPr lang="ko-KR" altLang="en-US" dirty="0" smtClean="0"/>
              <a:t>갈치</a:t>
            </a:r>
            <a:endParaRPr lang="en-US" altLang="ko-KR" dirty="0" smtClean="0"/>
          </a:p>
          <a:p>
            <a:r>
              <a:rPr lang="ko-KR" altLang="en-US" dirty="0" smtClean="0"/>
              <a:t>병어</a:t>
            </a:r>
            <a:endParaRPr lang="en-US" altLang="ko-KR" dirty="0" smtClean="0"/>
          </a:p>
          <a:p>
            <a:r>
              <a:rPr lang="ko-KR" altLang="en-US" smtClean="0"/>
              <a:t>볼락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46671" y="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오징어</a:t>
            </a:r>
            <a:endParaRPr lang="en-US" altLang="ko-KR" dirty="0" smtClean="0"/>
          </a:p>
          <a:p>
            <a:r>
              <a:rPr lang="ko-KR" altLang="en-US" dirty="0" smtClean="0"/>
              <a:t>문어</a:t>
            </a:r>
            <a:endParaRPr lang="en-US" altLang="ko-KR" dirty="0" smtClean="0"/>
          </a:p>
          <a:p>
            <a:r>
              <a:rPr lang="ko-KR" altLang="en-US" dirty="0" err="1" smtClean="0"/>
              <a:t>갑오징어</a:t>
            </a:r>
            <a:endParaRPr lang="en-US" altLang="ko-KR" dirty="0" smtClean="0"/>
          </a:p>
          <a:p>
            <a:r>
              <a:rPr lang="ko-KR" altLang="en-US" smtClean="0"/>
              <a:t>해파리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962663" y="-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해마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08994" y="0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</a:t>
            </a:r>
            <a:endParaRPr lang="en-US" altLang="ko-KR" dirty="0" smtClean="0"/>
          </a:p>
          <a:p>
            <a:r>
              <a:rPr lang="ko-KR" altLang="en-US" dirty="0" smtClean="0"/>
              <a:t>새우</a:t>
            </a:r>
          </a:p>
          <a:p>
            <a:r>
              <a:rPr lang="ko-KR" altLang="en-US" dirty="0" smtClean="0"/>
              <a:t>가재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77350" y="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굴</a:t>
            </a:r>
          </a:p>
          <a:p>
            <a:r>
              <a:rPr lang="ko-KR" altLang="en-US" dirty="0" smtClean="0"/>
              <a:t>조개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54513" y="-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짱뚱어</a:t>
            </a:r>
            <a:endParaRPr lang="en-US" altLang="ko-KR" dirty="0" smtClean="0"/>
          </a:p>
          <a:p>
            <a:r>
              <a:rPr lang="ko-KR" altLang="en-US" smtClean="0"/>
              <a:t>미꾸라지</a:t>
            </a:r>
            <a:endParaRPr lang="ko-KR" altLang="en-US" dirty="0" smtClean="0"/>
          </a:p>
          <a:p>
            <a:r>
              <a:rPr lang="ko-KR" altLang="en-US" dirty="0" smtClean="0"/>
              <a:t>메기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81853" y="923329"/>
            <a:ext cx="3110147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우럭 타이틀 </a:t>
            </a:r>
            <a:r>
              <a:rPr lang="en-US" altLang="ko-KR" dirty="0" smtClean="0"/>
              <a:t>– </a:t>
            </a:r>
          </a:p>
          <a:p>
            <a:r>
              <a:rPr lang="ko-KR" altLang="en-US" dirty="0" smtClean="0"/>
              <a:t>우럭이 막 우럭</a:t>
            </a:r>
            <a:endParaRPr lang="en-US" altLang="ko-KR" dirty="0" smtClean="0"/>
          </a:p>
          <a:p>
            <a:r>
              <a:rPr lang="ko-KR" altLang="en-US" dirty="0" err="1" smtClean="0"/>
              <a:t>광광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우럭따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고등어 타이틀 </a:t>
            </a:r>
            <a:r>
              <a:rPr lang="en-US" altLang="ko-KR" dirty="0" smtClean="0"/>
              <a:t>– </a:t>
            </a:r>
          </a:p>
          <a:p>
            <a:r>
              <a:rPr lang="en-US" altLang="ko-KR" dirty="0" smtClean="0"/>
              <a:t>D.H.A</a:t>
            </a:r>
            <a:r>
              <a:rPr lang="ko-KR" altLang="en-US" smtClean="0"/>
              <a:t>의 제왕</a:t>
            </a:r>
            <a:endParaRPr lang="en-US" altLang="ko-KR" dirty="0" smtClean="0"/>
          </a:p>
          <a:p>
            <a:r>
              <a:rPr lang="ko-KR" altLang="en-US" dirty="0" smtClean="0"/>
              <a:t>미세먼지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신입생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재학생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졸업생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조기 타이틀 </a:t>
            </a:r>
            <a:r>
              <a:rPr lang="en-US" altLang="ko-KR" dirty="0" smtClean="0"/>
              <a:t>– </a:t>
            </a:r>
          </a:p>
          <a:p>
            <a:r>
              <a:rPr lang="ko-KR" altLang="en-US" dirty="0" smtClean="0"/>
              <a:t>조기</a:t>
            </a:r>
            <a:r>
              <a:rPr lang="en-US" altLang="ko-KR" dirty="0" smtClean="0"/>
              <a:t>, </a:t>
            </a:r>
            <a:r>
              <a:rPr lang="ko-KR" altLang="en-US" smtClean="0"/>
              <a:t>조기다 놔둬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조기</a:t>
            </a:r>
            <a:r>
              <a:rPr lang="en-US" altLang="ko-KR" dirty="0" smtClean="0"/>
              <a:t>…</a:t>
            </a:r>
            <a:r>
              <a:rPr lang="ko-KR" altLang="en-US" smtClean="0"/>
              <a:t> 조기 퇴근하겠습니다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새우 타이틀 </a:t>
            </a:r>
            <a:r>
              <a:rPr lang="en-US" altLang="ko-KR" dirty="0" smtClean="0"/>
              <a:t>- </a:t>
            </a:r>
          </a:p>
          <a:p>
            <a:r>
              <a:rPr lang="ko-KR" altLang="en-US" dirty="0" smtClean="0"/>
              <a:t>여기 </a:t>
            </a:r>
            <a:r>
              <a:rPr lang="ko-KR" altLang="en-US" dirty="0" err="1" smtClean="0"/>
              <a:t>있새우</a:t>
            </a:r>
            <a:endParaRPr lang="en-US" altLang="ko-KR" dirty="0" smtClean="0"/>
          </a:p>
          <a:p>
            <a:r>
              <a:rPr lang="ko-KR" altLang="en-US" dirty="0" err="1" smtClean="0"/>
              <a:t>뒤집우새우</a:t>
            </a:r>
            <a:endParaRPr lang="en-US" altLang="ko-KR" dirty="0" smtClean="0"/>
          </a:p>
          <a:p>
            <a:r>
              <a:rPr lang="ko-KR" altLang="en-US" dirty="0" err="1" smtClean="0"/>
              <a:t>새우하면</a:t>
            </a:r>
            <a:r>
              <a:rPr lang="ko-KR" altLang="en-US" dirty="0" smtClean="0"/>
              <a:t> 깡</a:t>
            </a:r>
            <a:r>
              <a:rPr lang="en-US" altLang="ko-KR" dirty="0" smtClean="0"/>
              <a:t>!</a:t>
            </a:r>
          </a:p>
          <a:p>
            <a:r>
              <a:rPr lang="ko-KR" altLang="en-US" dirty="0" err="1" smtClean="0"/>
              <a:t>대하철엔</a:t>
            </a:r>
            <a:r>
              <a:rPr lang="ko-KR" altLang="en-US" dirty="0" smtClean="0"/>
              <a:t> 대하드라마</a:t>
            </a:r>
            <a:endParaRPr lang="en-US" altLang="ko-KR" dirty="0" smtClean="0"/>
          </a:p>
          <a:p>
            <a:r>
              <a:rPr lang="ko-KR" altLang="en-US" dirty="0" smtClean="0"/>
              <a:t>새우를 새우세요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해삼 </a:t>
            </a:r>
            <a:r>
              <a:rPr lang="en-US" altLang="ko-KR" dirty="0" smtClean="0"/>
              <a:t>- </a:t>
            </a:r>
          </a:p>
          <a:p>
            <a:r>
              <a:rPr lang="ko-KR" altLang="en-US" dirty="0" smtClean="0"/>
              <a:t>해삼의 하루</a:t>
            </a:r>
            <a:endParaRPr lang="en-US" altLang="ko-KR" dirty="0" smtClean="0"/>
          </a:p>
          <a:p>
            <a:r>
              <a:rPr lang="ko-KR" altLang="en-US" dirty="0" smtClean="0"/>
              <a:t>해삼의 효능</a:t>
            </a:r>
            <a:endParaRPr lang="en-US" altLang="ko-KR" dirty="0" smtClean="0"/>
          </a:p>
          <a:p>
            <a:r>
              <a:rPr lang="ko-KR" altLang="en-US" dirty="0" smtClean="0"/>
              <a:t>해삼의 사랑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781063" y="4779586"/>
            <a:ext cx="8771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우럭</a:t>
            </a:r>
            <a:endParaRPr lang="en-US" altLang="ko-KR" dirty="0" smtClean="0"/>
          </a:p>
          <a:p>
            <a:r>
              <a:rPr lang="ko-KR" altLang="en-US" dirty="0" smtClean="0"/>
              <a:t>고등어</a:t>
            </a:r>
            <a:endParaRPr lang="en-US" altLang="ko-KR" dirty="0" smtClean="0"/>
          </a:p>
          <a:p>
            <a:r>
              <a:rPr lang="ko-KR" altLang="en-US" dirty="0" smtClean="0"/>
              <a:t>조기</a:t>
            </a:r>
            <a:endParaRPr lang="en-US" altLang="ko-KR" dirty="0" smtClean="0"/>
          </a:p>
          <a:p>
            <a:r>
              <a:rPr lang="ko-KR" altLang="en-US" dirty="0" smtClean="0"/>
              <a:t>새우</a:t>
            </a:r>
            <a:endParaRPr lang="en-US" altLang="ko-KR" dirty="0" smtClean="0"/>
          </a:p>
          <a:p>
            <a:r>
              <a:rPr lang="ko-KR" altLang="en-US" smtClean="0"/>
              <a:t>해삼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22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0799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다금바리</a:t>
            </a:r>
            <a:endParaRPr lang="ko-KR" altLang="en-US" dirty="0" smtClean="0"/>
          </a:p>
          <a:p>
            <a:r>
              <a:rPr lang="ko-KR" altLang="en-US" dirty="0" smtClean="0"/>
              <a:t>방어</a:t>
            </a:r>
          </a:p>
          <a:p>
            <a:r>
              <a:rPr lang="ko-KR" altLang="en-US" dirty="0" smtClean="0"/>
              <a:t>참돔</a:t>
            </a:r>
          </a:p>
          <a:p>
            <a:r>
              <a:rPr lang="ko-KR" altLang="en-US" dirty="0" smtClean="0"/>
              <a:t>숭어</a:t>
            </a:r>
          </a:p>
          <a:p>
            <a:r>
              <a:rPr lang="ko-KR" altLang="en-US" dirty="0" smtClean="0"/>
              <a:t>농어</a:t>
            </a:r>
          </a:p>
          <a:p>
            <a:r>
              <a:rPr lang="ko-KR" altLang="en-US" dirty="0" smtClean="0"/>
              <a:t>고등어</a:t>
            </a:r>
          </a:p>
          <a:p>
            <a:r>
              <a:rPr lang="ko-KR" altLang="en-US" dirty="0" smtClean="0"/>
              <a:t>도다리</a:t>
            </a:r>
          </a:p>
          <a:p>
            <a:r>
              <a:rPr lang="ko-KR" altLang="en-US" dirty="0" err="1" smtClean="0"/>
              <a:t>노래미</a:t>
            </a:r>
            <a:endParaRPr lang="ko-KR" altLang="en-US" dirty="0" smtClean="0"/>
          </a:p>
          <a:p>
            <a:r>
              <a:rPr lang="ko-KR" altLang="en-US" dirty="0" err="1" smtClean="0"/>
              <a:t>우렁</a:t>
            </a:r>
            <a:endParaRPr lang="ko-KR" altLang="en-US" dirty="0" smtClean="0"/>
          </a:p>
          <a:p>
            <a:r>
              <a:rPr lang="ko-KR" altLang="en-US" dirty="0" smtClean="0"/>
              <a:t>전어</a:t>
            </a:r>
          </a:p>
          <a:p>
            <a:r>
              <a:rPr lang="ko-KR" altLang="en-US" dirty="0" smtClean="0"/>
              <a:t>오징어</a:t>
            </a:r>
          </a:p>
          <a:p>
            <a:r>
              <a:rPr lang="ko-KR" altLang="en-US" dirty="0" smtClean="0"/>
              <a:t>문어</a:t>
            </a:r>
          </a:p>
          <a:p>
            <a:r>
              <a:rPr lang="ko-KR" altLang="en-US" dirty="0" smtClean="0"/>
              <a:t>우럭</a:t>
            </a:r>
          </a:p>
          <a:p>
            <a:r>
              <a:rPr lang="ko-KR" altLang="en-US" dirty="0" smtClean="0"/>
              <a:t>병어</a:t>
            </a:r>
          </a:p>
          <a:p>
            <a:r>
              <a:rPr lang="ko-KR" altLang="en-US" dirty="0" smtClean="0"/>
              <a:t>해삼</a:t>
            </a:r>
          </a:p>
          <a:p>
            <a:r>
              <a:rPr lang="ko-KR" altLang="en-US" dirty="0" smtClean="0"/>
              <a:t>불가사리</a:t>
            </a:r>
          </a:p>
          <a:p>
            <a:r>
              <a:rPr lang="ko-KR" altLang="en-US" dirty="0" smtClean="0"/>
              <a:t>성게</a:t>
            </a:r>
          </a:p>
          <a:p>
            <a:r>
              <a:rPr lang="ko-KR" altLang="en-US" dirty="0" smtClean="0"/>
              <a:t>볼락</a:t>
            </a:r>
          </a:p>
          <a:p>
            <a:r>
              <a:rPr lang="ko-KR" altLang="en-US" dirty="0" err="1" smtClean="0"/>
              <a:t>개불</a:t>
            </a:r>
            <a:endParaRPr lang="ko-KR" altLang="en-US" dirty="0" smtClean="0"/>
          </a:p>
          <a:p>
            <a:r>
              <a:rPr lang="ko-KR" altLang="en-US" dirty="0" smtClean="0"/>
              <a:t>말미잘</a:t>
            </a:r>
          </a:p>
          <a:p>
            <a:r>
              <a:rPr lang="ko-KR" altLang="en-US" dirty="0" smtClean="0"/>
              <a:t>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7996" y="0"/>
            <a:ext cx="11079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해파리</a:t>
            </a:r>
          </a:p>
          <a:p>
            <a:r>
              <a:rPr lang="ko-KR" altLang="en-US" dirty="0" err="1" smtClean="0"/>
              <a:t>미더덕</a:t>
            </a:r>
            <a:endParaRPr lang="ko-KR" altLang="en-US" dirty="0" smtClean="0"/>
          </a:p>
          <a:p>
            <a:r>
              <a:rPr lang="ko-KR" altLang="en-US" dirty="0" smtClean="0"/>
              <a:t>굴</a:t>
            </a:r>
          </a:p>
          <a:p>
            <a:r>
              <a:rPr lang="ko-KR" altLang="en-US" dirty="0" smtClean="0"/>
              <a:t>조개</a:t>
            </a:r>
          </a:p>
          <a:p>
            <a:r>
              <a:rPr lang="ko-KR" altLang="en-US" dirty="0" smtClean="0"/>
              <a:t>꽁치</a:t>
            </a:r>
          </a:p>
          <a:p>
            <a:r>
              <a:rPr lang="ko-KR" altLang="en-US" dirty="0" smtClean="0"/>
              <a:t>갈치</a:t>
            </a:r>
          </a:p>
          <a:p>
            <a:r>
              <a:rPr lang="ko-KR" altLang="en-US" dirty="0" err="1" smtClean="0"/>
              <a:t>짱뚱어</a:t>
            </a:r>
            <a:endParaRPr lang="ko-KR" altLang="en-US" dirty="0" smtClean="0"/>
          </a:p>
          <a:p>
            <a:r>
              <a:rPr lang="ko-KR" altLang="en-US" dirty="0" smtClean="0"/>
              <a:t>미꾸라지</a:t>
            </a:r>
          </a:p>
          <a:p>
            <a:r>
              <a:rPr lang="ko-KR" altLang="en-US" dirty="0" smtClean="0"/>
              <a:t>메기</a:t>
            </a:r>
          </a:p>
          <a:p>
            <a:r>
              <a:rPr lang="ko-KR" altLang="en-US" dirty="0" smtClean="0"/>
              <a:t>새우</a:t>
            </a:r>
          </a:p>
          <a:p>
            <a:r>
              <a:rPr lang="ko-KR" altLang="en-US" dirty="0" smtClean="0"/>
              <a:t>가재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4667" y="-1"/>
            <a:ext cx="1107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해삼</a:t>
            </a:r>
            <a:endParaRPr lang="en-US" altLang="ko-KR" dirty="0" smtClean="0"/>
          </a:p>
          <a:p>
            <a:r>
              <a:rPr lang="ko-KR" altLang="en-US" dirty="0" smtClean="0"/>
              <a:t>불가사리</a:t>
            </a:r>
            <a:endParaRPr lang="en-US" altLang="ko-KR" dirty="0" smtClean="0"/>
          </a:p>
          <a:p>
            <a:r>
              <a:rPr lang="ko-KR" altLang="en-US" dirty="0" smtClean="0"/>
              <a:t>성게</a:t>
            </a:r>
            <a:endParaRPr lang="en-US" altLang="ko-KR" dirty="0" smtClean="0"/>
          </a:p>
          <a:p>
            <a:r>
              <a:rPr lang="ko-KR" altLang="en-US" dirty="0" err="1" smtClean="0"/>
              <a:t>개불</a:t>
            </a:r>
            <a:endParaRPr lang="en-US" altLang="ko-KR" dirty="0" smtClean="0"/>
          </a:p>
          <a:p>
            <a:r>
              <a:rPr lang="ko-KR" altLang="en-US" dirty="0" smtClean="0"/>
              <a:t>말미잘</a:t>
            </a:r>
            <a:endParaRPr lang="en-US" altLang="ko-KR" dirty="0" smtClean="0"/>
          </a:p>
          <a:p>
            <a:r>
              <a:rPr lang="ko-KR" altLang="en-US" dirty="0" err="1" smtClean="0"/>
              <a:t>미더덕</a:t>
            </a:r>
            <a:endParaRPr lang="ko-KR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638675" y="0"/>
            <a:ext cx="11079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다금바리</a:t>
            </a:r>
            <a:endParaRPr lang="ko-KR" altLang="en-US" dirty="0" smtClean="0"/>
          </a:p>
          <a:p>
            <a:r>
              <a:rPr lang="ko-KR" altLang="en-US" dirty="0" smtClean="0"/>
              <a:t>방어</a:t>
            </a:r>
          </a:p>
          <a:p>
            <a:r>
              <a:rPr lang="ko-KR" altLang="en-US" dirty="0" smtClean="0"/>
              <a:t>참돔</a:t>
            </a:r>
          </a:p>
          <a:p>
            <a:r>
              <a:rPr lang="ko-KR" altLang="en-US" dirty="0" smtClean="0"/>
              <a:t>숭어</a:t>
            </a:r>
          </a:p>
          <a:p>
            <a:r>
              <a:rPr lang="ko-KR" altLang="en-US" dirty="0" smtClean="0"/>
              <a:t>농어</a:t>
            </a:r>
          </a:p>
          <a:p>
            <a:r>
              <a:rPr lang="ko-KR" altLang="en-US" dirty="0" smtClean="0"/>
              <a:t>고등어</a:t>
            </a:r>
          </a:p>
          <a:p>
            <a:r>
              <a:rPr lang="ko-KR" altLang="en-US" dirty="0" smtClean="0"/>
              <a:t>도다리</a:t>
            </a:r>
          </a:p>
          <a:p>
            <a:r>
              <a:rPr lang="ko-KR" altLang="en-US" dirty="0" err="1" smtClean="0"/>
              <a:t>노래미</a:t>
            </a:r>
            <a:endParaRPr lang="ko-KR" altLang="en-US" dirty="0" smtClean="0"/>
          </a:p>
          <a:p>
            <a:r>
              <a:rPr lang="ko-KR" altLang="en-US" dirty="0" smtClean="0"/>
              <a:t>우럭</a:t>
            </a:r>
            <a:endParaRPr lang="en-US" altLang="ko-KR" dirty="0" smtClean="0"/>
          </a:p>
          <a:p>
            <a:r>
              <a:rPr lang="ko-KR" altLang="en-US" dirty="0" smtClean="0"/>
              <a:t>전어</a:t>
            </a:r>
            <a:endParaRPr lang="en-US" altLang="ko-KR" dirty="0" smtClean="0"/>
          </a:p>
          <a:p>
            <a:r>
              <a:rPr lang="ko-KR" altLang="en-US" dirty="0" smtClean="0"/>
              <a:t>꽁치</a:t>
            </a:r>
            <a:endParaRPr lang="en-US" altLang="ko-KR" dirty="0" smtClean="0"/>
          </a:p>
          <a:p>
            <a:r>
              <a:rPr lang="ko-KR" altLang="en-US" dirty="0" smtClean="0"/>
              <a:t>갈치</a:t>
            </a:r>
            <a:endParaRPr lang="en-US" altLang="ko-KR" dirty="0" smtClean="0"/>
          </a:p>
          <a:p>
            <a:r>
              <a:rPr lang="ko-KR" altLang="en-US" dirty="0" smtClean="0"/>
              <a:t>병어</a:t>
            </a:r>
            <a:endParaRPr lang="en-US" altLang="ko-KR" dirty="0" smtClean="0"/>
          </a:p>
          <a:p>
            <a:r>
              <a:rPr lang="ko-KR" altLang="en-US" smtClean="0"/>
              <a:t>볼락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746671" y="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오징어</a:t>
            </a:r>
            <a:endParaRPr lang="en-US" altLang="ko-KR" dirty="0" smtClean="0"/>
          </a:p>
          <a:p>
            <a:r>
              <a:rPr lang="ko-KR" altLang="en-US" dirty="0" smtClean="0"/>
              <a:t>문어</a:t>
            </a:r>
            <a:endParaRPr lang="en-US" altLang="ko-KR" dirty="0" smtClean="0"/>
          </a:p>
          <a:p>
            <a:r>
              <a:rPr lang="ko-KR" altLang="en-US" dirty="0" err="1" smtClean="0"/>
              <a:t>갑오징어</a:t>
            </a:r>
            <a:endParaRPr lang="en-US" altLang="ko-KR" dirty="0" smtClean="0"/>
          </a:p>
          <a:p>
            <a:r>
              <a:rPr lang="ko-KR" altLang="en-US" smtClean="0"/>
              <a:t>해파리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962663" y="-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해마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08994" y="0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</a:t>
            </a:r>
            <a:endParaRPr lang="en-US" altLang="ko-KR" dirty="0" smtClean="0"/>
          </a:p>
          <a:p>
            <a:r>
              <a:rPr lang="ko-KR" altLang="en-US" dirty="0" smtClean="0"/>
              <a:t>새우</a:t>
            </a:r>
          </a:p>
          <a:p>
            <a:r>
              <a:rPr lang="ko-KR" altLang="en-US" dirty="0" smtClean="0"/>
              <a:t>가재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77350" y="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굴</a:t>
            </a:r>
          </a:p>
          <a:p>
            <a:r>
              <a:rPr lang="ko-KR" altLang="en-US" dirty="0" smtClean="0"/>
              <a:t>조개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54513" y="-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짱뚱어</a:t>
            </a:r>
            <a:endParaRPr lang="en-US" altLang="ko-KR" dirty="0" smtClean="0"/>
          </a:p>
          <a:p>
            <a:r>
              <a:rPr lang="ko-KR" altLang="en-US" smtClean="0"/>
              <a:t>미꾸라지</a:t>
            </a:r>
            <a:endParaRPr lang="ko-KR" altLang="en-US" dirty="0" smtClean="0"/>
          </a:p>
          <a:p>
            <a:r>
              <a:rPr lang="ko-KR" altLang="en-US" dirty="0" smtClean="0"/>
              <a:t>메기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81853" y="923329"/>
            <a:ext cx="3110147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우럭 타이틀 </a:t>
            </a:r>
            <a:r>
              <a:rPr lang="en-US" altLang="ko-KR" dirty="0" smtClean="0"/>
              <a:t>– </a:t>
            </a:r>
          </a:p>
          <a:p>
            <a:r>
              <a:rPr lang="ko-KR" altLang="en-US" dirty="0" smtClean="0"/>
              <a:t>우럭이 막 우럭</a:t>
            </a:r>
            <a:endParaRPr lang="en-US" altLang="ko-KR" dirty="0" smtClean="0"/>
          </a:p>
          <a:p>
            <a:r>
              <a:rPr lang="ko-KR" altLang="en-US" dirty="0" err="1" smtClean="0"/>
              <a:t>광광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우럭따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고등어 타이틀 </a:t>
            </a:r>
            <a:r>
              <a:rPr lang="en-US" altLang="ko-KR" dirty="0" smtClean="0"/>
              <a:t>– </a:t>
            </a:r>
          </a:p>
          <a:p>
            <a:r>
              <a:rPr lang="en-US" altLang="ko-KR" dirty="0" smtClean="0"/>
              <a:t>D.H.A</a:t>
            </a:r>
            <a:r>
              <a:rPr lang="ko-KR" altLang="en-US" smtClean="0"/>
              <a:t>의 제왕</a:t>
            </a:r>
            <a:endParaRPr lang="en-US" altLang="ko-KR" dirty="0" smtClean="0"/>
          </a:p>
          <a:p>
            <a:r>
              <a:rPr lang="ko-KR" altLang="en-US" dirty="0" smtClean="0"/>
              <a:t>미세먼지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신입생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재학생</a:t>
            </a:r>
            <a:endParaRPr lang="en-US" altLang="ko-KR" dirty="0" smtClean="0"/>
          </a:p>
          <a:p>
            <a:r>
              <a:rPr lang="ko-KR" altLang="en-US" dirty="0" smtClean="0"/>
              <a:t>고등</a:t>
            </a:r>
            <a:r>
              <a:rPr lang="ko-KR" altLang="en-US" sz="1050" dirty="0" smtClean="0"/>
              <a:t>어</a:t>
            </a:r>
            <a:r>
              <a:rPr lang="ko-KR" altLang="en-US" dirty="0" smtClean="0"/>
              <a:t>학교 졸업생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조기 타이틀 </a:t>
            </a:r>
            <a:r>
              <a:rPr lang="en-US" altLang="ko-KR" dirty="0" smtClean="0"/>
              <a:t>– </a:t>
            </a:r>
          </a:p>
          <a:p>
            <a:r>
              <a:rPr lang="ko-KR" altLang="en-US" dirty="0" smtClean="0"/>
              <a:t>조기</a:t>
            </a:r>
            <a:r>
              <a:rPr lang="en-US" altLang="ko-KR" dirty="0" smtClean="0"/>
              <a:t>, </a:t>
            </a:r>
            <a:r>
              <a:rPr lang="ko-KR" altLang="en-US" smtClean="0"/>
              <a:t>조기다 놔둬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조기</a:t>
            </a:r>
            <a:r>
              <a:rPr lang="en-US" altLang="ko-KR" dirty="0" smtClean="0"/>
              <a:t>…</a:t>
            </a:r>
            <a:r>
              <a:rPr lang="ko-KR" altLang="en-US" smtClean="0"/>
              <a:t> 조기 퇴근하겠습니다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새우 타이틀 </a:t>
            </a:r>
            <a:r>
              <a:rPr lang="en-US" altLang="ko-KR" dirty="0" smtClean="0"/>
              <a:t>- </a:t>
            </a:r>
          </a:p>
          <a:p>
            <a:r>
              <a:rPr lang="ko-KR" altLang="en-US" dirty="0" smtClean="0"/>
              <a:t>여기 </a:t>
            </a:r>
            <a:r>
              <a:rPr lang="ko-KR" altLang="en-US" dirty="0" err="1" smtClean="0"/>
              <a:t>있새우</a:t>
            </a:r>
            <a:endParaRPr lang="en-US" altLang="ko-KR" dirty="0" smtClean="0"/>
          </a:p>
          <a:p>
            <a:r>
              <a:rPr lang="ko-KR" altLang="en-US" dirty="0" err="1" smtClean="0"/>
              <a:t>뒤집우새우</a:t>
            </a:r>
            <a:endParaRPr lang="en-US" altLang="ko-KR" dirty="0" smtClean="0"/>
          </a:p>
          <a:p>
            <a:r>
              <a:rPr lang="ko-KR" altLang="en-US" dirty="0" err="1" smtClean="0"/>
              <a:t>새우하면</a:t>
            </a:r>
            <a:r>
              <a:rPr lang="ko-KR" altLang="en-US" dirty="0" smtClean="0"/>
              <a:t> 깡</a:t>
            </a:r>
            <a:r>
              <a:rPr lang="en-US" altLang="ko-KR" dirty="0" smtClean="0"/>
              <a:t>!</a:t>
            </a:r>
          </a:p>
          <a:p>
            <a:r>
              <a:rPr lang="ko-KR" altLang="en-US" dirty="0" err="1" smtClean="0"/>
              <a:t>대하철엔</a:t>
            </a:r>
            <a:r>
              <a:rPr lang="ko-KR" altLang="en-US" dirty="0" smtClean="0"/>
              <a:t> 대하드라마</a:t>
            </a:r>
            <a:endParaRPr lang="en-US" altLang="ko-KR" dirty="0" smtClean="0"/>
          </a:p>
          <a:p>
            <a:r>
              <a:rPr lang="ko-KR" altLang="en-US" dirty="0" smtClean="0"/>
              <a:t>새우를 새우세요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해삼 </a:t>
            </a:r>
            <a:r>
              <a:rPr lang="en-US" altLang="ko-KR" dirty="0" smtClean="0"/>
              <a:t>- </a:t>
            </a:r>
          </a:p>
          <a:p>
            <a:r>
              <a:rPr lang="ko-KR" altLang="en-US" dirty="0" smtClean="0"/>
              <a:t>해삼의 하루</a:t>
            </a:r>
            <a:endParaRPr lang="en-US" altLang="ko-KR" dirty="0" smtClean="0"/>
          </a:p>
          <a:p>
            <a:r>
              <a:rPr lang="ko-KR" altLang="en-US" dirty="0" smtClean="0"/>
              <a:t>해삼의 효능</a:t>
            </a:r>
            <a:endParaRPr lang="en-US" altLang="ko-KR" dirty="0" smtClean="0"/>
          </a:p>
          <a:p>
            <a:r>
              <a:rPr lang="ko-KR" altLang="en-US" dirty="0" smtClean="0"/>
              <a:t>해삼의 사랑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2781063" y="4779586"/>
            <a:ext cx="8771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우럭</a:t>
            </a:r>
            <a:endParaRPr lang="en-US" altLang="ko-KR" dirty="0" smtClean="0"/>
          </a:p>
          <a:p>
            <a:r>
              <a:rPr lang="ko-KR" altLang="en-US" dirty="0" smtClean="0"/>
              <a:t>고등어</a:t>
            </a:r>
            <a:endParaRPr lang="en-US" altLang="ko-KR" dirty="0" smtClean="0"/>
          </a:p>
          <a:p>
            <a:r>
              <a:rPr lang="ko-KR" altLang="en-US" dirty="0" smtClean="0"/>
              <a:t>조기</a:t>
            </a:r>
            <a:endParaRPr lang="en-US" altLang="ko-KR" dirty="0" smtClean="0"/>
          </a:p>
          <a:p>
            <a:r>
              <a:rPr lang="ko-KR" altLang="en-US" dirty="0" smtClean="0"/>
              <a:t>새우</a:t>
            </a:r>
            <a:endParaRPr lang="en-US" altLang="ko-KR" dirty="0" smtClean="0"/>
          </a:p>
          <a:p>
            <a:r>
              <a:rPr lang="ko-KR" altLang="en-US" smtClean="0"/>
              <a:t>해삼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0" y="104311"/>
            <a:ext cx="11707859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391400" y="1009650"/>
            <a:ext cx="3581400" cy="4946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67600" y="1111250"/>
            <a:ext cx="635000" cy="4508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67600" y="1663700"/>
            <a:ext cx="3403600" cy="2438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80300" y="4171950"/>
            <a:ext cx="3390900" cy="501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80300" y="4778375"/>
            <a:ext cx="3390900" cy="5016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곱셈 기호 6"/>
          <p:cNvSpPr/>
          <p:nvPr/>
        </p:nvSpPr>
        <p:spPr>
          <a:xfrm>
            <a:off x="10401234" y="4190098"/>
            <a:ext cx="516155" cy="51615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곱셈 기호 13"/>
          <p:cNvSpPr/>
          <p:nvPr/>
        </p:nvSpPr>
        <p:spPr>
          <a:xfrm>
            <a:off x="10401234" y="4775201"/>
            <a:ext cx="516155" cy="516155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659394" y="1111250"/>
            <a:ext cx="1045411" cy="4508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67600" y="1558924"/>
            <a:ext cx="1384300" cy="39782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10800000">
            <a:off x="9323990" y="1192555"/>
            <a:ext cx="334360" cy="288241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0" name="Picture 8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84" y="2259444"/>
            <a:ext cx="3277755" cy="327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561" y="38100"/>
            <a:ext cx="3966084" cy="39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ì ë¨¼ë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561" y="4004184"/>
            <a:ext cx="3966084" cy="39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ê´ë ¨ ì´ë¯¸ì§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350" y="1336675"/>
            <a:ext cx="2606675" cy="26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96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ë 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694693" cy="112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ë 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693" y="1"/>
            <a:ext cx="1503843" cy="112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ë 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833" y="2109"/>
            <a:ext cx="1697992" cy="113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36" y="2109"/>
            <a:ext cx="1131124" cy="113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ìë 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90" y="2109"/>
            <a:ext cx="2161840" cy="11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ìë¦¬ì¹´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233"/>
            <a:ext cx="1386128" cy="142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28" y="1133233"/>
            <a:ext cx="1478537" cy="106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ìë¥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665" y="1133233"/>
            <a:ext cx="2910869" cy="19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ì ë¼ë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34" y="1133233"/>
            <a:ext cx="1405226" cy="179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íì£½ë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665" y="3110777"/>
            <a:ext cx="1968302" cy="13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ê³¨ë ë¡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66" y="3110777"/>
            <a:ext cx="1976907" cy="13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ê´ë ¨ ì´ë¯¸ì§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665" y="4457096"/>
            <a:ext cx="1968301" cy="141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002251" y="1"/>
            <a:ext cx="11897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smtClean="0"/>
              <a:t>월</a:t>
            </a:r>
            <a:endParaRPr lang="en-US" altLang="ko-KR" dirty="0" smtClean="0"/>
          </a:p>
          <a:p>
            <a:r>
              <a:rPr lang="ko-KR" altLang="en-US" smtClean="0"/>
              <a:t>수레국화</a:t>
            </a:r>
            <a:endParaRPr lang="en-US" altLang="ko-KR" dirty="0" smtClean="0"/>
          </a:p>
          <a:p>
            <a:r>
              <a:rPr lang="ko-KR" altLang="en-US" dirty="0" err="1" smtClean="0"/>
              <a:t>엘리카</a:t>
            </a:r>
            <a:endParaRPr lang="en-US" altLang="ko-KR" dirty="0" smtClean="0"/>
          </a:p>
          <a:p>
            <a:r>
              <a:rPr lang="ko-KR" altLang="en-US" dirty="0" smtClean="0"/>
              <a:t>석류꽃</a:t>
            </a:r>
            <a:endParaRPr lang="en-US" altLang="ko-KR" dirty="0" smtClean="0"/>
          </a:p>
          <a:p>
            <a:r>
              <a:rPr lang="ko-KR" altLang="en-US" dirty="0" smtClean="0"/>
              <a:t>제라늄</a:t>
            </a:r>
            <a:endParaRPr lang="en-US" altLang="ko-KR" dirty="0" smtClean="0"/>
          </a:p>
          <a:p>
            <a:r>
              <a:rPr lang="ko-KR" altLang="en-US" dirty="0" err="1" smtClean="0"/>
              <a:t>협죽도</a:t>
            </a:r>
            <a:endParaRPr lang="en-US" altLang="ko-KR" dirty="0" smtClean="0"/>
          </a:p>
          <a:p>
            <a:r>
              <a:rPr lang="ko-KR" altLang="en-US" dirty="0" smtClean="0"/>
              <a:t>골든 로드</a:t>
            </a:r>
            <a:endParaRPr lang="en-US" altLang="ko-KR" dirty="0" smtClean="0"/>
          </a:p>
          <a:p>
            <a:r>
              <a:rPr lang="ko-KR" altLang="en-US" dirty="0" err="1" smtClean="0"/>
              <a:t>저먼더</a:t>
            </a:r>
            <a:endParaRPr lang="en-US" altLang="ko-KR" dirty="0" smtClean="0"/>
          </a:p>
          <a:p>
            <a:r>
              <a:rPr lang="ko-KR" altLang="en-US" dirty="0" err="1" smtClean="0"/>
              <a:t>프리지아</a:t>
            </a:r>
            <a:endParaRPr lang="en-US" altLang="ko-KR" dirty="0" smtClean="0"/>
          </a:p>
          <a:p>
            <a:r>
              <a:rPr lang="ko-KR" altLang="en-US" dirty="0" smtClean="0"/>
              <a:t>금잔화</a:t>
            </a:r>
            <a:endParaRPr lang="ko-KR" altLang="en-US" dirty="0"/>
          </a:p>
        </p:txBody>
      </p:sp>
      <p:pic>
        <p:nvPicPr>
          <p:cNvPr id="19" name="Picture 4" descr="íë¦¬ì§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02" y="4457096"/>
            <a:ext cx="1760228" cy="23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13730" y="4457096"/>
            <a:ext cx="22669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00325" cy="1752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5" y="4762"/>
            <a:ext cx="2619375" cy="1743075"/>
          </a:xfrm>
          <a:prstGeom prst="rect">
            <a:avLst/>
          </a:prstGeom>
        </p:spPr>
      </p:pic>
      <p:pic>
        <p:nvPicPr>
          <p:cNvPr id="1030" name="Picture 6" descr="í°ì ê³¼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0"/>
            <a:ext cx="2309916" cy="174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712108" y="0"/>
            <a:ext cx="14798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smtClean="0"/>
              <a:t>월</a:t>
            </a:r>
            <a:endParaRPr lang="en-US" altLang="ko-KR" dirty="0" smtClean="0"/>
          </a:p>
          <a:p>
            <a:r>
              <a:rPr lang="ko-KR" altLang="en-US" dirty="0" err="1" smtClean="0"/>
              <a:t>호랑이꽃</a:t>
            </a:r>
            <a:endParaRPr lang="en-US" altLang="ko-KR" dirty="0" smtClean="0"/>
          </a:p>
          <a:p>
            <a:r>
              <a:rPr lang="ko-KR" altLang="en-US" dirty="0" err="1" smtClean="0"/>
              <a:t>갓개매취</a:t>
            </a:r>
            <a:endParaRPr lang="en-US" altLang="ko-KR" dirty="0" smtClean="0"/>
          </a:p>
          <a:p>
            <a:r>
              <a:rPr lang="ko-KR" altLang="en-US" dirty="0" smtClean="0"/>
              <a:t>흰색과꽃</a:t>
            </a:r>
            <a:endParaRPr lang="en-US" altLang="ko-KR" dirty="0" smtClean="0"/>
          </a:p>
          <a:p>
            <a:r>
              <a:rPr lang="ko-KR" altLang="en-US" dirty="0" err="1" smtClean="0"/>
              <a:t>클레마티스</a:t>
            </a:r>
            <a:endParaRPr lang="en-US" altLang="ko-KR" dirty="0" smtClean="0"/>
          </a:p>
          <a:p>
            <a:r>
              <a:rPr lang="ko-KR" altLang="en-US" dirty="0" err="1" smtClean="0"/>
              <a:t>마르멜루</a:t>
            </a:r>
            <a:r>
              <a:rPr lang="en-US" altLang="ko-KR" dirty="0" smtClean="0"/>
              <a:t>(</a:t>
            </a:r>
            <a:r>
              <a:rPr lang="ko-KR" altLang="en-US" smtClean="0"/>
              <a:t>로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다알리아</a:t>
            </a:r>
            <a:endParaRPr lang="en-US" altLang="ko-KR" dirty="0" smtClean="0"/>
          </a:p>
          <a:p>
            <a:r>
              <a:rPr lang="ko-KR" altLang="en-US" dirty="0" smtClean="0"/>
              <a:t>용담</a:t>
            </a:r>
            <a:endParaRPr lang="en-US" altLang="ko-KR" dirty="0" smtClean="0"/>
          </a:p>
          <a:p>
            <a:r>
              <a:rPr lang="ko-KR" altLang="en-US" dirty="0" smtClean="0"/>
              <a:t>엉겅퀴</a:t>
            </a:r>
            <a:endParaRPr lang="ko-KR" altLang="en-US" dirty="0"/>
          </a:p>
        </p:txBody>
      </p:sp>
      <p:pic>
        <p:nvPicPr>
          <p:cNvPr id="1032" name="Picture 8" descr="í´ë ë§í°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7837"/>
            <a:ext cx="2600325" cy="186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ë§ë¥´ë©ë¡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1757362"/>
            <a:ext cx="2790865" cy="18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ë¤ìë¦¬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90" y="1732701"/>
            <a:ext cx="21621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ì©ë´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2813"/>
            <a:ext cx="3233750" cy="18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ìê²í´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50" y="3894876"/>
            <a:ext cx="2964271" cy="211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81798" y="3622813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smtClean="0"/>
              <a:t>무엇을 </a:t>
            </a:r>
            <a:r>
              <a:rPr lang="en-US" altLang="ko-KR" sz="600" dirty="0" smtClean="0"/>
              <a:t>(</a:t>
            </a:r>
            <a:r>
              <a:rPr lang="ko-KR" altLang="en-US" sz="600" smtClean="0"/>
              <a:t>찾기</a:t>
            </a:r>
            <a:r>
              <a:rPr lang="en-US" altLang="ko-KR" sz="600" dirty="0" smtClean="0"/>
              <a:t>, </a:t>
            </a:r>
            <a:r>
              <a:rPr lang="ko-KR" altLang="en-US" sz="600" smtClean="0"/>
              <a:t>검사</a:t>
            </a:r>
            <a:r>
              <a:rPr lang="en-US" altLang="ko-KR" sz="600" dirty="0" smtClean="0"/>
              <a:t>, </a:t>
            </a:r>
            <a:r>
              <a:rPr lang="ko-KR" altLang="en-US" sz="600" smtClean="0"/>
              <a:t>세부 항목 확인</a:t>
            </a:r>
            <a:r>
              <a:rPr lang="en-US" altLang="ko-KR" sz="600" dirty="0" smtClean="0"/>
              <a:t>) – </a:t>
            </a:r>
            <a:r>
              <a:rPr lang="en-US" altLang="ko-KR" sz="600" dirty="0" err="1" smtClean="0"/>
              <a:t>css</a:t>
            </a:r>
            <a:r>
              <a:rPr lang="en-US" altLang="ko-KR" sz="600" dirty="0" smtClean="0"/>
              <a:t> </a:t>
            </a:r>
            <a:r>
              <a:rPr lang="ko-KR" altLang="en-US" sz="600" smtClean="0"/>
              <a:t>느낌</a:t>
            </a:r>
            <a:r>
              <a:rPr lang="en-US" altLang="ko-KR" sz="600" dirty="0" smtClean="0"/>
              <a:t>?</a:t>
            </a:r>
          </a:p>
          <a:p>
            <a:r>
              <a:rPr lang="ko-KR" altLang="en-US" sz="600" dirty="0" smtClean="0"/>
              <a:t>어떻게</a:t>
            </a:r>
            <a:r>
              <a:rPr lang="en-US" altLang="ko-KR" sz="600" dirty="0" smtClean="0"/>
              <a:t>(</a:t>
            </a:r>
            <a:r>
              <a:rPr lang="ko-KR" altLang="en-US" sz="600" smtClean="0"/>
              <a:t>무엇을 가지고</a:t>
            </a:r>
            <a:r>
              <a:rPr lang="en-US" altLang="ko-KR" sz="600" dirty="0" smtClean="0"/>
              <a:t>)</a:t>
            </a:r>
          </a:p>
          <a:p>
            <a:r>
              <a:rPr lang="ko-KR" altLang="en-US" sz="600" dirty="0" smtClean="0"/>
              <a:t>언제</a:t>
            </a:r>
            <a:endParaRPr lang="en-US" altLang="ko-KR" sz="600" dirty="0" smtClean="0"/>
          </a:p>
          <a:p>
            <a:r>
              <a:rPr lang="ko-KR" altLang="en-US" sz="600" dirty="0" smtClean="0"/>
              <a:t>다음 주자</a:t>
            </a:r>
            <a:r>
              <a:rPr lang="en-US" altLang="ko-KR" sz="600" dirty="0" smtClean="0"/>
              <a:t>.</a:t>
            </a:r>
          </a:p>
          <a:p>
            <a:endParaRPr lang="en-US" altLang="ko-KR" sz="600" dirty="0"/>
          </a:p>
          <a:p>
            <a:r>
              <a:rPr lang="en-US" altLang="ko-KR" sz="600" dirty="0" smtClean="0"/>
              <a:t>what where when how why who</a:t>
            </a:r>
          </a:p>
        </p:txBody>
      </p:sp>
    </p:spTree>
    <p:extLst>
      <p:ext uri="{BB962C8B-B14F-4D97-AF65-F5344CB8AC3E}">
        <p14:creationId xmlns:p14="http://schemas.microsoft.com/office/powerpoint/2010/main" val="41451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66371" y="0"/>
            <a:ext cx="112562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</a:t>
            </a:r>
            <a:r>
              <a:rPr lang="ko-KR" altLang="en-US" sz="1000" smtClean="0"/>
              <a:t>월</a:t>
            </a:r>
            <a:endParaRPr lang="en-US" altLang="ko-KR" sz="1000" dirty="0" smtClean="0"/>
          </a:p>
          <a:p>
            <a:r>
              <a:rPr lang="ko-KR" altLang="en-US" sz="1000" dirty="0" smtClean="0"/>
              <a:t>빨강 국화</a:t>
            </a:r>
            <a:endParaRPr lang="en-US" altLang="ko-KR" sz="1000" dirty="0" smtClean="0"/>
          </a:p>
          <a:p>
            <a:r>
              <a:rPr lang="ko-KR" altLang="en-US" sz="1000" dirty="0" smtClean="0"/>
              <a:t>살구</a:t>
            </a:r>
            <a:endParaRPr lang="en-US" altLang="ko-KR" sz="1000" dirty="0" smtClean="0"/>
          </a:p>
          <a:p>
            <a:r>
              <a:rPr lang="ko-KR" altLang="en-US" sz="1000" dirty="0" smtClean="0"/>
              <a:t>단풍 나무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홉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종려</a:t>
            </a:r>
            <a:r>
              <a:rPr lang="ko-KR" altLang="en-US" sz="1000" dirty="0" smtClean="0">
                <a:solidFill>
                  <a:srgbClr val="FF0000"/>
                </a:solidFill>
              </a:rPr>
              <a:t> 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개암나무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전나무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파슬리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희항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멜론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부처꽃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월귤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조팝나무</a:t>
            </a:r>
            <a:endParaRPr lang="en-US" altLang="ko-KR" sz="1000" dirty="0" smtClean="0"/>
          </a:p>
          <a:p>
            <a:r>
              <a:rPr lang="ko-KR" altLang="en-US" sz="1000" dirty="0" smtClean="0"/>
              <a:t>흰색 국화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스위트</a:t>
            </a:r>
            <a:r>
              <a:rPr lang="ko-KR" altLang="en-US" sz="1000" dirty="0" smtClean="0">
                <a:solidFill>
                  <a:srgbClr val="FF0000"/>
                </a:solidFill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비즐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이끼장미</a:t>
            </a:r>
            <a:endParaRPr lang="en-US" altLang="ko-KR" sz="1000" dirty="0" smtClean="0"/>
          </a:p>
          <a:p>
            <a:r>
              <a:rPr lang="ko-KR" altLang="en-US" sz="1000" dirty="0" smtClean="0"/>
              <a:t>포도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넌출월귤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빨강 봉선화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마</a:t>
            </a:r>
            <a:r>
              <a:rPr lang="en-US" altLang="ko-KR" sz="1000" dirty="0" smtClean="0">
                <a:solidFill>
                  <a:srgbClr val="FF0000"/>
                </a:solidFill>
              </a:rPr>
              <a:t>(Indian hemp)</a:t>
            </a:r>
          </a:p>
          <a:p>
            <a:r>
              <a:rPr lang="ko-KR" altLang="en-US" sz="1000" dirty="0" smtClean="0"/>
              <a:t>엉겅퀴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벗풀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흰독말풀</a:t>
            </a:r>
            <a:endParaRPr lang="en-US" altLang="ko-KR" sz="1000" dirty="0" smtClean="0"/>
          </a:p>
          <a:p>
            <a:r>
              <a:rPr lang="ko-KR" altLang="en-US" sz="1000" dirty="0" smtClean="0"/>
              <a:t>매화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단풍나무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수영</a:t>
            </a:r>
            <a:endParaRPr lang="en-US" altLang="ko-KR" sz="1000" dirty="0" smtClean="0"/>
          </a:p>
          <a:p>
            <a:r>
              <a:rPr lang="ko-KR" altLang="en-US" sz="1000" dirty="0" smtClean="0"/>
              <a:t>들장미</a:t>
            </a:r>
            <a:endParaRPr lang="en-US" altLang="ko-KR" sz="1000" dirty="0" smtClean="0"/>
          </a:p>
          <a:p>
            <a:r>
              <a:rPr lang="ko-KR" altLang="en-US" sz="1000" dirty="0" smtClean="0"/>
              <a:t>무궁화</a:t>
            </a:r>
            <a:endParaRPr lang="en-US" altLang="ko-KR" sz="1000" dirty="0" smtClean="0"/>
          </a:p>
          <a:p>
            <a:r>
              <a:rPr lang="ko-KR" altLang="en-US" sz="1000" dirty="0" smtClean="0"/>
              <a:t>해당화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로벨리아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칼라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ë¹¨ê° 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241184" cy="14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´êµ¬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85" y="2"/>
            <a:ext cx="2660329" cy="14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¨í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515" y="8238"/>
            <a:ext cx="2242278" cy="14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ë¶ì²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93" y="1"/>
            <a:ext cx="2253517" cy="14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ìê·¤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5" y="1503091"/>
            <a:ext cx="2243659" cy="148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¡°í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84" y="1494852"/>
            <a:ext cx="2647573" cy="148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57" y="1494852"/>
            <a:ext cx="1968973" cy="148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30" y="1494851"/>
            <a:ext cx="2188012" cy="148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í¬ë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4111"/>
            <a:ext cx="2241183" cy="15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ìê²í´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83" y="2984111"/>
            <a:ext cx="2133109" cy="15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ê´ë ¨ ì´ë¯¸ì§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92" y="2984111"/>
            <a:ext cx="2020629" cy="151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ë§¤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921" y="2984110"/>
            <a:ext cx="2483438" cy="151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ìì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6392"/>
            <a:ext cx="2241183" cy="224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ë¤ì¥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809" y="4506392"/>
            <a:ext cx="2157484" cy="175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53734" y="4499007"/>
            <a:ext cx="2041187" cy="1528920"/>
          </a:xfrm>
          <a:prstGeom prst="rect">
            <a:avLst/>
          </a:prstGeom>
        </p:spPr>
      </p:pic>
      <p:pic>
        <p:nvPicPr>
          <p:cNvPr id="1054" name="Picture 30" descr="í´ë¹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904" y="4506392"/>
            <a:ext cx="2477455" cy="185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3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64768" y="0"/>
            <a:ext cx="1127232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11</a:t>
            </a:r>
            <a:r>
              <a:rPr lang="ko-KR" altLang="en-US" sz="1000" smtClean="0"/>
              <a:t>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서양모과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루피너스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브리오니아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골고사리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단양쑥부쟁이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등골나물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메리골드</a:t>
            </a:r>
            <a:endParaRPr lang="en-US" altLang="ko-KR" sz="1000" dirty="0" smtClean="0"/>
          </a:p>
          <a:p>
            <a:r>
              <a:rPr lang="ko-KR" altLang="en-US" sz="1000" dirty="0" err="1" smtClean="0"/>
              <a:t>가는동자꽃</a:t>
            </a:r>
            <a:endParaRPr lang="en-US" altLang="ko-KR" sz="1000" dirty="0" smtClean="0"/>
          </a:p>
          <a:p>
            <a:r>
              <a:rPr lang="ko-KR" altLang="en-US" sz="1000" dirty="0" smtClean="0"/>
              <a:t>몰약의 꽃</a:t>
            </a:r>
            <a:endParaRPr lang="en-US" altLang="ko-KR" sz="1000" dirty="0" smtClean="0"/>
          </a:p>
          <a:p>
            <a:r>
              <a:rPr lang="ko-KR" altLang="en-US" sz="1000" dirty="0" smtClean="0"/>
              <a:t>부용</a:t>
            </a:r>
            <a:endParaRPr lang="en-US" altLang="ko-KR" sz="1000" dirty="0" smtClean="0"/>
          </a:p>
          <a:p>
            <a:r>
              <a:rPr lang="ko-KR" altLang="en-US" sz="1000" dirty="0" err="1" smtClean="0"/>
              <a:t>흰동백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레몬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레몬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버베나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소나무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황금싸리</a:t>
            </a:r>
            <a:endParaRPr lang="en-US" altLang="ko-KR" sz="1000" dirty="0" smtClean="0"/>
          </a:p>
          <a:p>
            <a:r>
              <a:rPr lang="ko-KR" altLang="en-US" sz="1000" dirty="0" smtClean="0"/>
              <a:t>크리스마스 </a:t>
            </a:r>
            <a:r>
              <a:rPr lang="ko-KR" altLang="en-US" sz="1000" dirty="0" err="1" smtClean="0"/>
              <a:t>로즈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머위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산나라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범의귀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뷰글라스</a:t>
            </a:r>
            <a:endParaRPr lang="en-US" altLang="ko-KR" sz="1000" dirty="0" smtClean="0"/>
          </a:p>
          <a:p>
            <a:r>
              <a:rPr lang="ko-KR" altLang="en-US" sz="1000" dirty="0" smtClean="0"/>
              <a:t>초롱꽃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매자나무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양치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가막살나무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개옻나무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서양톱풀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붉나무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과꽃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바카리스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나엽마름풀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ë£¨í¼ë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952368" cy="174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±ê³¨ëë¬¼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368" y="0"/>
            <a:ext cx="2331308" cy="174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©ë¦¬ê³¨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676" y="0"/>
            <a:ext cx="2971043" cy="17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°ë ëì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19" y="0"/>
            <a:ext cx="2661087" cy="174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ë¶ì©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42181"/>
            <a:ext cx="1952368" cy="146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í°ëë°±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368" y="1742182"/>
            <a:ext cx="2199410" cy="146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í©ê¸ì¸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78" y="1742181"/>
            <a:ext cx="2023141" cy="146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í¬ë¦¬ì¤ë§ì¤ ë¡ì¦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919" y="1742180"/>
            <a:ext cx="1429616" cy="14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536" y="1742180"/>
            <a:ext cx="1641246" cy="1465147"/>
          </a:xfrm>
          <a:prstGeom prst="rect">
            <a:avLst/>
          </a:prstGeom>
        </p:spPr>
      </p:pic>
      <p:pic>
        <p:nvPicPr>
          <p:cNvPr id="1044" name="Picture 20" descr="ì´ë¡±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7327"/>
            <a:ext cx="1952367" cy="12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ë§¤ì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368" y="3207327"/>
            <a:ext cx="1933240" cy="12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ê°ë§ì´ 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608" y="3207326"/>
            <a:ext cx="1258634" cy="125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ê°ì»ëë¬´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42" y="3207327"/>
            <a:ext cx="1889130" cy="12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ììí±í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2" y="3206052"/>
            <a:ext cx="1905742" cy="12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ê³¼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114" y="3206052"/>
            <a:ext cx="1259907" cy="12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26" y="4465959"/>
            <a:ext cx="2638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6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96541" y="0"/>
            <a:ext cx="12954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12</a:t>
            </a:r>
            <a:r>
              <a:rPr lang="ko-KR" altLang="en-US" sz="1000" smtClean="0"/>
              <a:t>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쑥국화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이끼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라벤더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수영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앰브로시아</a:t>
            </a:r>
            <a:endParaRPr lang="en-US" altLang="ko-KR" sz="1000" dirty="0" smtClean="0"/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바위취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양치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갈대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국화</a:t>
            </a:r>
            <a:endParaRPr lang="en-US" altLang="ko-KR" sz="1000" dirty="0" smtClean="0"/>
          </a:p>
          <a:p>
            <a:r>
              <a:rPr lang="ko-KR" altLang="en-US" sz="1000" dirty="0" smtClean="0"/>
              <a:t>빨강 동백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단양쑥부쟁이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목화</a:t>
            </a:r>
            <a:endParaRPr lang="en-US" altLang="ko-KR" sz="1000" dirty="0" smtClean="0"/>
          </a:p>
          <a:p>
            <a:r>
              <a:rPr lang="ko-KR" altLang="en-US" sz="1000" dirty="0" smtClean="0"/>
              <a:t>자홍색국화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소나무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서향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오리나무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세이지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스노플레이크</a:t>
            </a:r>
            <a:endParaRPr lang="en-US" altLang="ko-KR" sz="1000" dirty="0" smtClean="0"/>
          </a:p>
          <a:p>
            <a:r>
              <a:rPr lang="ko-KR" altLang="en-US" sz="1000" dirty="0" smtClean="0"/>
              <a:t>파인애플</a:t>
            </a:r>
            <a:endParaRPr lang="en-US" altLang="ko-KR" sz="1000" dirty="0" smtClean="0"/>
          </a:p>
          <a:p>
            <a:r>
              <a:rPr lang="ko-KR" altLang="en-US" sz="1000" dirty="0" smtClean="0"/>
              <a:t>박하</a:t>
            </a:r>
            <a:endParaRPr lang="en-US" altLang="ko-KR" sz="1000" dirty="0" smtClean="0"/>
          </a:p>
          <a:p>
            <a:r>
              <a:rPr lang="ko-KR" altLang="en-US" sz="1000" dirty="0" smtClean="0"/>
              <a:t>백일홍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플라타너스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겨우살이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서양호랑가시나무</a:t>
            </a:r>
            <a:endParaRPr lang="en-US" altLang="ko-KR" sz="1000" dirty="0" smtClean="0"/>
          </a:p>
          <a:p>
            <a:r>
              <a:rPr lang="ko-KR" altLang="en-US" sz="1000" dirty="0" smtClean="0"/>
              <a:t>크리스마스 </a:t>
            </a:r>
            <a:r>
              <a:rPr lang="ko-KR" altLang="en-US" sz="1000" dirty="0" err="1" smtClean="0"/>
              <a:t>로즈</a:t>
            </a:r>
            <a:endParaRPr lang="en-US" altLang="ko-KR" sz="1000" dirty="0" smtClean="0"/>
          </a:p>
          <a:p>
            <a:r>
              <a:rPr lang="ko-KR" altLang="en-US" sz="1000" dirty="0" smtClean="0"/>
              <a:t>매화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석류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꽈리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/>
              <a:t>납</a:t>
            </a:r>
            <a:r>
              <a:rPr lang="ko-KR" altLang="en-US" sz="1000" dirty="0" err="1" smtClean="0"/>
              <a:t>매</a:t>
            </a:r>
            <a:endParaRPr lang="en-US" altLang="ko-KR" sz="1000" dirty="0" smtClean="0"/>
          </a:p>
          <a:p>
            <a:r>
              <a:rPr lang="ko-KR" altLang="en-US" sz="1000" dirty="0" smtClean="0"/>
              <a:t>노송나무</a:t>
            </a:r>
            <a:endParaRPr lang="en-US" altLang="ko-KR" sz="1000" dirty="0" smtClean="0"/>
          </a:p>
        </p:txBody>
      </p:sp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33" cy="154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ë¼ë²¤ë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33" y="0"/>
            <a:ext cx="2214614" cy="154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brosia flower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247" y="1"/>
            <a:ext cx="2062430" cy="154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êµ­í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77" y="1"/>
            <a:ext cx="1546823" cy="154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ë¹¨ê° ëë°±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0"/>
            <a:ext cx="2323864" cy="154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ëª©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46823"/>
            <a:ext cx="1805978" cy="180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ìíì 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79" y="1546822"/>
            <a:ext cx="2678725" cy="180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ìí¥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04" y="1546821"/>
            <a:ext cx="2493972" cy="180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ì¤ë¸íë ì´í¬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76" y="1546821"/>
            <a:ext cx="2815558" cy="180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íì¸ì í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" y="3352801"/>
            <a:ext cx="2683502" cy="150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ë°í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38" y="3352801"/>
            <a:ext cx="2009115" cy="150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ë°±ì¼í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53" y="3352800"/>
            <a:ext cx="2259125" cy="150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ììí¸ëê°ì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78" y="3352800"/>
            <a:ext cx="1573265" cy="15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í¬ë¦¬ì¤ë§ì¤ ë¡ì¦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443" y="3352800"/>
            <a:ext cx="1470296" cy="15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ë§¤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" y="4859637"/>
            <a:ext cx="2483438" cy="151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ë©ë§¤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350" y="4859637"/>
            <a:ext cx="2261668" cy="150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01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96541" y="0"/>
            <a:ext cx="12954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</a:t>
            </a:r>
            <a:r>
              <a:rPr lang="ko-KR" altLang="en-US" sz="1000" smtClean="0"/>
              <a:t>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스노우드롭</a:t>
            </a:r>
            <a:endParaRPr lang="en-US" altLang="ko-KR" sz="1000" dirty="0" smtClean="0"/>
          </a:p>
          <a:p>
            <a:r>
              <a:rPr lang="ko-KR" altLang="en-US" sz="1000" dirty="0" smtClean="0"/>
              <a:t>노랑수선화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사프란</a:t>
            </a:r>
            <a:endParaRPr lang="en-US" altLang="ko-KR" sz="1000" dirty="0" smtClean="0"/>
          </a:p>
          <a:p>
            <a:r>
              <a:rPr lang="ko-KR" altLang="en-US" sz="1000" dirty="0" smtClean="0"/>
              <a:t>히아신스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노루귀</a:t>
            </a:r>
            <a:endParaRPr lang="en-US" altLang="ko-KR" sz="1000" dirty="0" smtClean="0"/>
          </a:p>
          <a:p>
            <a:r>
              <a:rPr lang="ko-KR" altLang="en-US" sz="1000" dirty="0" err="1" smtClean="0"/>
              <a:t>흰제비꽃</a:t>
            </a:r>
            <a:endParaRPr lang="en-US" altLang="ko-KR" sz="1000" dirty="0" smtClean="0"/>
          </a:p>
          <a:p>
            <a:r>
              <a:rPr lang="ko-KR" altLang="en-US" sz="1000" dirty="0" smtClean="0"/>
              <a:t>튤립</a:t>
            </a:r>
            <a:endParaRPr lang="en-US" altLang="ko-KR" sz="1000" dirty="0" smtClean="0"/>
          </a:p>
          <a:p>
            <a:r>
              <a:rPr lang="ko-KR" altLang="en-US" sz="1000" dirty="0" err="1" smtClean="0"/>
              <a:t>보라빛제비꽃</a:t>
            </a:r>
            <a:endParaRPr lang="en-US" altLang="ko-KR" sz="1000" dirty="0" smtClean="0"/>
          </a:p>
          <a:p>
            <a:r>
              <a:rPr lang="ko-KR" altLang="en-US" sz="1000" dirty="0" smtClean="0"/>
              <a:t>노랑 제비꽃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회양목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측백나무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향기 </a:t>
            </a:r>
            <a:r>
              <a:rPr lang="ko-KR" altLang="en-US" sz="1000" dirty="0" err="1" smtClean="0"/>
              <a:t>알리섬</a:t>
            </a:r>
            <a:endParaRPr lang="en-US" altLang="ko-KR" sz="1000" dirty="0" smtClean="0"/>
          </a:p>
          <a:p>
            <a:r>
              <a:rPr lang="ko-KR" altLang="en-US" sz="1000" dirty="0" smtClean="0"/>
              <a:t>수선화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시클라멘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가시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/>
              <a:t>노랑 히아신스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수영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어저귀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소나무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미나리아재비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rgbClr val="FF0000"/>
                </a:solidFill>
              </a:rPr>
              <a:t>담</a:t>
            </a:r>
            <a:r>
              <a:rPr lang="ko-KR" altLang="en-US" sz="1000" dirty="0" smtClean="0">
                <a:solidFill>
                  <a:srgbClr val="FF0000"/>
                </a:solidFill>
              </a:rPr>
              <a:t>쟁이덩굴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이끼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부들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가을에 피는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사프란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점나도나물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>
                <a:solidFill>
                  <a:srgbClr val="FF0000"/>
                </a:solidFill>
              </a:rPr>
              <a:t>미모사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마가목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검은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포플라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</a:rPr>
              <a:t>이끼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r>
              <a:rPr lang="ko-KR" altLang="en-US" sz="1000" dirty="0" err="1" smtClean="0"/>
              <a:t>매쉬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메리골드</a:t>
            </a:r>
            <a:endParaRPr lang="en-US" altLang="ko-KR" sz="1000" dirty="0" smtClean="0"/>
          </a:p>
          <a:p>
            <a:r>
              <a:rPr lang="ko-KR" altLang="en-US" sz="1000" dirty="0" smtClean="0"/>
              <a:t>노란 </a:t>
            </a:r>
            <a:r>
              <a:rPr lang="ko-KR" altLang="en-US" sz="1000" dirty="0" err="1" smtClean="0"/>
              <a:t>사프란</a:t>
            </a:r>
            <a:endParaRPr lang="en-US" altLang="ko-KR" sz="1000" dirty="0" smtClean="0"/>
          </a:p>
        </p:txBody>
      </p:sp>
      <p:pic>
        <p:nvPicPr>
          <p:cNvPr id="3074" name="Picture 2" descr="ì¤ë¸ì°ëë¡­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803737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ë¸ëìì 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737" y="0"/>
            <a:ext cx="2730163" cy="181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ì¬íë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0"/>
            <a:ext cx="3217335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íìì 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236" y="-2086"/>
            <a:ext cx="2719584" cy="181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ë¸ë£¨ê·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750"/>
            <a:ext cx="2482997" cy="165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í¤ë¦½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98" y="1809750"/>
            <a:ext cx="2646876" cy="16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ë³´ë¼ë¹ì ë¹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74" y="1809750"/>
            <a:ext cx="2761681" cy="165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ë¸ëì ë¹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556" y="1809749"/>
            <a:ext cx="2864666" cy="166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í¥ê¸° ìë¦¬ì¬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82" y="3464047"/>
            <a:ext cx="2492162" cy="16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ìì 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98" y="3464047"/>
            <a:ext cx="2328918" cy="166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ìí´ë¼ë©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16" y="3464046"/>
            <a:ext cx="2482482" cy="166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ë¸ë íìì 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997" y="3464047"/>
            <a:ext cx="1751104" cy="166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ë§ê°ëª©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8177"/>
            <a:ext cx="3110795" cy="174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ë§¤ì¬ ë©ë¦¬ê³¨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877" y="5108176"/>
            <a:ext cx="2333097" cy="174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ë¸ë ì¬íëì ëí ì´ë¯¸ì§ ê²ìê²°ê³¼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56" y="5108176"/>
            <a:ext cx="2437079" cy="174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229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</TotalTime>
  <Words>641</Words>
  <Application>Microsoft Office PowerPoint</Application>
  <PresentationFormat>와이드스크린</PresentationFormat>
  <Paragraphs>499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218</cp:revision>
  <dcterms:created xsi:type="dcterms:W3CDTF">2019-05-08T03:51:54Z</dcterms:created>
  <dcterms:modified xsi:type="dcterms:W3CDTF">2019-05-31T05:53:07Z</dcterms:modified>
</cp:coreProperties>
</file>